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1" r:id="rId2"/>
  </p:sldMasterIdLst>
  <p:notesMasterIdLst>
    <p:notesMasterId r:id="rId47"/>
  </p:notesMasterIdLst>
  <p:sldIdLst>
    <p:sldId id="493" r:id="rId3"/>
    <p:sldId id="256" r:id="rId4"/>
    <p:sldId id="399" r:id="rId5"/>
    <p:sldId id="393" r:id="rId6"/>
    <p:sldId id="392" r:id="rId7"/>
    <p:sldId id="397" r:id="rId8"/>
    <p:sldId id="403" r:id="rId9"/>
    <p:sldId id="402" r:id="rId10"/>
    <p:sldId id="404" r:id="rId11"/>
    <p:sldId id="405" r:id="rId12"/>
    <p:sldId id="401" r:id="rId13"/>
    <p:sldId id="390" r:id="rId14"/>
    <p:sldId id="406" r:id="rId15"/>
    <p:sldId id="407" r:id="rId16"/>
    <p:sldId id="480" r:id="rId17"/>
    <p:sldId id="481" r:id="rId18"/>
    <p:sldId id="409" r:id="rId19"/>
    <p:sldId id="396" r:id="rId20"/>
    <p:sldId id="391" r:id="rId21"/>
    <p:sldId id="483" r:id="rId22"/>
    <p:sldId id="485" r:id="rId23"/>
    <p:sldId id="482" r:id="rId24"/>
    <p:sldId id="484" r:id="rId25"/>
    <p:sldId id="488" r:id="rId26"/>
    <p:sldId id="487" r:id="rId27"/>
    <p:sldId id="486" r:id="rId28"/>
    <p:sldId id="489" r:id="rId29"/>
    <p:sldId id="398" r:id="rId30"/>
    <p:sldId id="492" r:id="rId31"/>
    <p:sldId id="395" r:id="rId32"/>
    <p:sldId id="490" r:id="rId33"/>
    <p:sldId id="410" r:id="rId34"/>
    <p:sldId id="467" r:id="rId35"/>
    <p:sldId id="479" r:id="rId36"/>
    <p:sldId id="473" r:id="rId37"/>
    <p:sldId id="475" r:id="rId38"/>
    <p:sldId id="478" r:id="rId39"/>
    <p:sldId id="408" r:id="rId40"/>
    <p:sldId id="476" r:id="rId41"/>
    <p:sldId id="477" r:id="rId42"/>
    <p:sldId id="394" r:id="rId43"/>
    <p:sldId id="491" r:id="rId44"/>
    <p:sldId id="389" r:id="rId45"/>
    <p:sldId id="292" r:id="rId46"/>
  </p:sldIdLst>
  <p:sldSz cx="9144000" cy="6858000" type="screen4x3"/>
  <p:notesSz cx="6858000" cy="9144000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0B9AC75-95BB-4B6D-9675-421179DCA8DF}">
          <p14:sldIdLst>
            <p14:sldId id="493"/>
            <p14:sldId id="256"/>
            <p14:sldId id="399"/>
            <p14:sldId id="393"/>
            <p14:sldId id="392"/>
            <p14:sldId id="397"/>
            <p14:sldId id="403"/>
            <p14:sldId id="402"/>
            <p14:sldId id="404"/>
            <p14:sldId id="405"/>
            <p14:sldId id="401"/>
            <p14:sldId id="390"/>
            <p14:sldId id="406"/>
            <p14:sldId id="407"/>
            <p14:sldId id="480"/>
            <p14:sldId id="481"/>
            <p14:sldId id="409"/>
            <p14:sldId id="396"/>
            <p14:sldId id="391"/>
            <p14:sldId id="483"/>
            <p14:sldId id="485"/>
            <p14:sldId id="482"/>
            <p14:sldId id="484"/>
            <p14:sldId id="488"/>
            <p14:sldId id="487"/>
            <p14:sldId id="486"/>
            <p14:sldId id="489"/>
          </p14:sldIdLst>
        </p14:section>
        <p14:section name="PMKI Contributions to VB" id="{59199387-4F98-4084-9D37-32085CD01A70}">
          <p14:sldIdLst>
            <p14:sldId id="398"/>
            <p14:sldId id="492"/>
            <p14:sldId id="395"/>
            <p14:sldId id="490"/>
            <p14:sldId id="410"/>
            <p14:sldId id="467"/>
            <p14:sldId id="479"/>
            <p14:sldId id="473"/>
            <p14:sldId id="475"/>
            <p14:sldId id="478"/>
            <p14:sldId id="408"/>
            <p14:sldId id="476"/>
            <p14:sldId id="477"/>
            <p14:sldId id="394"/>
            <p14:sldId id="491"/>
          </p14:sldIdLst>
        </p14:section>
        <p14:section name="VB3 Features" id="{A387E1D2-DC97-4D5E-B386-EA687D6EC60E}">
          <p14:sldIdLst>
            <p14:sldId id="389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ando Stellato" initials="AS" lastIdx="2" clrIdx="0">
    <p:extLst>
      <p:ext uri="{19B8F6BF-5375-455C-9EA6-DF929625EA0E}">
        <p15:presenceInfo xmlns:p15="http://schemas.microsoft.com/office/powerpoint/2012/main" userId="286613bd75acae8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8F7"/>
    <a:srgbClr val="F8F8F8"/>
    <a:srgbClr val="FFFFFF"/>
    <a:srgbClr val="F7F7F7"/>
    <a:srgbClr val="00339A"/>
    <a:srgbClr val="520B00"/>
    <a:srgbClr val="520000"/>
    <a:srgbClr val="CC0000"/>
    <a:srgbClr val="B88C00"/>
    <a:srgbClr val="707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C7A95E-FBBC-45CA-A0DE-CB5F1ECDABEF}" v="2441" dt="2019-06-04T13:15:24.3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83" autoAdjust="0"/>
  </p:normalViewPr>
  <p:slideViewPr>
    <p:cSldViewPr>
      <p:cViewPr>
        <p:scale>
          <a:sx n="163" d="100"/>
          <a:sy n="163" d="100"/>
        </p:scale>
        <p:origin x="110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88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mando Stellato" userId="286613bd75acae8a" providerId="LiveId" clId="{5DC7A95E-FBBC-45CA-A0DE-CB5F1ECDABEF}"/>
    <pc:docChg chg="undo redo custSel addSld delSld modSld sldOrd delSection modSection">
      <pc:chgData name="Armando Stellato" userId="286613bd75acae8a" providerId="LiveId" clId="{5DC7A95E-FBBC-45CA-A0DE-CB5F1ECDABEF}" dt="2019-06-04T13:15:48.963" v="17380" actId="20577"/>
      <pc:docMkLst>
        <pc:docMk/>
      </pc:docMkLst>
      <pc:sldChg chg="modSp">
        <pc:chgData name="Armando Stellato" userId="286613bd75acae8a" providerId="LiveId" clId="{5DC7A95E-FBBC-45CA-A0DE-CB5F1ECDABEF}" dt="2019-05-28T23:36:04.655" v="245" actId="20577"/>
        <pc:sldMkLst>
          <pc:docMk/>
          <pc:sldMk cId="3196673200" sldId="256"/>
        </pc:sldMkLst>
        <pc:spChg chg="mod">
          <ac:chgData name="Armando Stellato" userId="286613bd75acae8a" providerId="LiveId" clId="{5DC7A95E-FBBC-45CA-A0DE-CB5F1ECDABEF}" dt="2019-05-28T23:36:04.655" v="245" actId="20577"/>
          <ac:spMkLst>
            <pc:docMk/>
            <pc:sldMk cId="3196673200" sldId="256"/>
            <ac:spMk id="2" creationId="{00000000-0000-0000-0000-000000000000}"/>
          </ac:spMkLst>
        </pc:spChg>
        <pc:spChg chg="mod">
          <ac:chgData name="Armando Stellato" userId="286613bd75acae8a" providerId="LiveId" clId="{5DC7A95E-FBBC-45CA-A0DE-CB5F1ECDABEF}" dt="2019-05-28T23:13:05.704" v="58" actId="27636"/>
          <ac:spMkLst>
            <pc:docMk/>
            <pc:sldMk cId="3196673200" sldId="256"/>
            <ac:spMk id="6" creationId="{00000000-0000-0000-0000-000000000000}"/>
          </ac:spMkLst>
        </pc:spChg>
      </pc:sldChg>
      <pc:sldChg chg="modSp">
        <pc:chgData name="Armando Stellato" userId="286613bd75acae8a" providerId="LiveId" clId="{5DC7A95E-FBBC-45CA-A0DE-CB5F1ECDABEF}" dt="2019-06-01T01:53:25.182" v="7492" actId="27636"/>
        <pc:sldMkLst>
          <pc:docMk/>
          <pc:sldMk cId="3137744254" sldId="292"/>
        </pc:sldMkLst>
        <pc:spChg chg="mod">
          <ac:chgData name="Armando Stellato" userId="286613bd75acae8a" providerId="LiveId" clId="{5DC7A95E-FBBC-45CA-A0DE-CB5F1ECDABEF}" dt="2019-06-01T01:53:25.182" v="7492" actId="27636"/>
          <ac:spMkLst>
            <pc:docMk/>
            <pc:sldMk cId="3137744254" sldId="292"/>
            <ac:spMk id="3" creationId="{00000000-0000-0000-0000-000000000000}"/>
          </ac:spMkLst>
        </pc:spChg>
      </pc:sldChg>
      <pc:sldChg chg="addSp delSp modSp add modAnim">
        <pc:chgData name="Armando Stellato" userId="286613bd75acae8a" providerId="LiveId" clId="{5DC7A95E-FBBC-45CA-A0DE-CB5F1ECDABEF}" dt="2019-06-03T13:22:00.877" v="17005"/>
        <pc:sldMkLst>
          <pc:docMk/>
          <pc:sldMk cId="2003115539" sldId="390"/>
        </pc:sldMkLst>
        <pc:spChg chg="mod">
          <ac:chgData name="Armando Stellato" userId="286613bd75acae8a" providerId="LiveId" clId="{5DC7A95E-FBBC-45CA-A0DE-CB5F1ECDABEF}" dt="2019-05-28T23:19:29.039" v="143" actId="20577"/>
          <ac:spMkLst>
            <pc:docMk/>
            <pc:sldMk cId="2003115539" sldId="390"/>
            <ac:spMk id="2" creationId="{ECAEADCD-BBC2-4DC7-AEDB-9C8E084FF0DE}"/>
          </ac:spMkLst>
        </pc:spChg>
        <pc:spChg chg="del">
          <ac:chgData name="Armando Stellato" userId="286613bd75acae8a" providerId="LiveId" clId="{5DC7A95E-FBBC-45CA-A0DE-CB5F1ECDABEF}" dt="2019-05-28T23:19:00.536" v="125"/>
          <ac:spMkLst>
            <pc:docMk/>
            <pc:sldMk cId="2003115539" sldId="390"/>
            <ac:spMk id="3" creationId="{074D33FD-4B48-4EF4-AC9A-3398C7060D97}"/>
          </ac:spMkLst>
        </pc:spChg>
        <pc:spChg chg="add mod">
          <ac:chgData name="Armando Stellato" userId="286613bd75acae8a" providerId="LiveId" clId="{5DC7A95E-FBBC-45CA-A0DE-CB5F1ECDABEF}" dt="2019-05-29T01:31:25.893" v="1965" actId="14100"/>
          <ac:spMkLst>
            <pc:docMk/>
            <pc:sldMk cId="2003115539" sldId="390"/>
            <ac:spMk id="11" creationId="{63F6780D-0FBD-4929-A50D-18E255C0620D}"/>
          </ac:spMkLst>
        </pc:spChg>
        <pc:spChg chg="add mod">
          <ac:chgData name="Armando Stellato" userId="286613bd75acae8a" providerId="LiveId" clId="{5DC7A95E-FBBC-45CA-A0DE-CB5F1ECDABEF}" dt="2019-05-29T01:33:34.032" v="2265" actId="20577"/>
          <ac:spMkLst>
            <pc:docMk/>
            <pc:sldMk cId="2003115539" sldId="390"/>
            <ac:spMk id="12" creationId="{F048FC90-B720-4AD1-8066-204B2B0822DA}"/>
          </ac:spMkLst>
        </pc:spChg>
        <pc:spChg chg="add mod">
          <ac:chgData name="Armando Stellato" userId="286613bd75acae8a" providerId="LiveId" clId="{5DC7A95E-FBBC-45CA-A0DE-CB5F1ECDABEF}" dt="2019-05-29T01:34:43.644" v="2527" actId="14100"/>
          <ac:spMkLst>
            <pc:docMk/>
            <pc:sldMk cId="2003115539" sldId="390"/>
            <ac:spMk id="13" creationId="{1A0B1DB1-0B44-40F3-AEDD-FF88E8F46AA9}"/>
          </ac:spMkLst>
        </pc:spChg>
        <pc:spChg chg="add mod">
          <ac:chgData name="Armando Stellato" userId="286613bd75acae8a" providerId="LiveId" clId="{5DC7A95E-FBBC-45CA-A0DE-CB5F1ECDABEF}" dt="2019-05-29T01:36:45.655" v="2653" actId="14100"/>
          <ac:spMkLst>
            <pc:docMk/>
            <pc:sldMk cId="2003115539" sldId="390"/>
            <ac:spMk id="14" creationId="{889A08BC-3487-4084-852A-16BDEE09274F}"/>
          </ac:spMkLst>
        </pc:spChg>
        <pc:picChg chg="add mod ord">
          <ac:chgData name="Armando Stellato" userId="286613bd75acae8a" providerId="LiveId" clId="{5DC7A95E-FBBC-45CA-A0DE-CB5F1ECDABEF}" dt="2019-05-29T01:28:59.009" v="1736" actId="1076"/>
          <ac:picMkLst>
            <pc:docMk/>
            <pc:sldMk cId="2003115539" sldId="390"/>
            <ac:picMk id="7" creationId="{3F9812D0-EE8C-4EBB-96BA-400B92507B7D}"/>
          </ac:picMkLst>
        </pc:picChg>
        <pc:picChg chg="add mod ord">
          <ac:chgData name="Armando Stellato" userId="286613bd75acae8a" providerId="LiveId" clId="{5DC7A95E-FBBC-45CA-A0DE-CB5F1ECDABEF}" dt="2019-05-28T23:22:24.406" v="191" actId="167"/>
          <ac:picMkLst>
            <pc:docMk/>
            <pc:sldMk cId="2003115539" sldId="390"/>
            <ac:picMk id="8" creationId="{2246A70F-0484-4F52-90DC-269CCC8A90D1}"/>
          </ac:picMkLst>
        </pc:picChg>
        <pc:picChg chg="add mod">
          <ac:chgData name="Armando Stellato" userId="286613bd75acae8a" providerId="LiveId" clId="{5DC7A95E-FBBC-45CA-A0DE-CB5F1ECDABEF}" dt="2019-05-28T23:25:54.366" v="226" actId="1038"/>
          <ac:picMkLst>
            <pc:docMk/>
            <pc:sldMk cId="2003115539" sldId="390"/>
            <ac:picMk id="9" creationId="{7B2664FE-87C1-4EB9-A962-C5825865CDF1}"/>
          </ac:picMkLst>
        </pc:picChg>
        <pc:picChg chg="add mod ord">
          <ac:chgData name="Armando Stellato" userId="286613bd75acae8a" providerId="LiveId" clId="{5DC7A95E-FBBC-45CA-A0DE-CB5F1ECDABEF}" dt="2019-05-29T01:28:47.695" v="1735" actId="1076"/>
          <ac:picMkLst>
            <pc:docMk/>
            <pc:sldMk cId="2003115539" sldId="390"/>
            <ac:picMk id="10" creationId="{102DAF18-8139-4A7D-9EC1-7A5EA45D6F02}"/>
          </ac:picMkLst>
        </pc:picChg>
      </pc:sldChg>
      <pc:sldChg chg="modSp add">
        <pc:chgData name="Armando Stellato" userId="286613bd75acae8a" providerId="LiveId" clId="{5DC7A95E-FBBC-45CA-A0DE-CB5F1ECDABEF}" dt="2019-05-29T02:00:32.195" v="3926" actId="27636"/>
        <pc:sldMkLst>
          <pc:docMk/>
          <pc:sldMk cId="2470759381" sldId="391"/>
        </pc:sldMkLst>
        <pc:spChg chg="mod">
          <ac:chgData name="Armando Stellato" userId="286613bd75acae8a" providerId="LiveId" clId="{5DC7A95E-FBBC-45CA-A0DE-CB5F1ECDABEF}" dt="2019-05-29T01:46:09.129" v="2745" actId="20577"/>
          <ac:spMkLst>
            <pc:docMk/>
            <pc:sldMk cId="2470759381" sldId="391"/>
            <ac:spMk id="2" creationId="{E621BCC1-ABAB-4DA7-BCCE-0803EA2B5B9C}"/>
          </ac:spMkLst>
        </pc:spChg>
        <pc:spChg chg="mod">
          <ac:chgData name="Armando Stellato" userId="286613bd75acae8a" providerId="LiveId" clId="{5DC7A95E-FBBC-45CA-A0DE-CB5F1ECDABEF}" dt="2019-05-29T02:00:32.195" v="3926" actId="27636"/>
          <ac:spMkLst>
            <pc:docMk/>
            <pc:sldMk cId="2470759381" sldId="391"/>
            <ac:spMk id="3" creationId="{0E0067BF-B254-43AB-A28B-F9C590081C0D}"/>
          </ac:spMkLst>
        </pc:spChg>
      </pc:sldChg>
      <pc:sldChg chg="modSp add">
        <pc:chgData name="Armando Stellato" userId="286613bd75acae8a" providerId="LiveId" clId="{5DC7A95E-FBBC-45CA-A0DE-CB5F1ECDABEF}" dt="2019-06-01T01:48:25.914" v="7388" actId="20577"/>
        <pc:sldMkLst>
          <pc:docMk/>
          <pc:sldMk cId="3468237644" sldId="392"/>
        </pc:sldMkLst>
        <pc:spChg chg="mod">
          <ac:chgData name="Armando Stellato" userId="286613bd75acae8a" providerId="LiveId" clId="{5DC7A95E-FBBC-45CA-A0DE-CB5F1ECDABEF}" dt="2019-05-28T23:37:49.697" v="279" actId="20577"/>
          <ac:spMkLst>
            <pc:docMk/>
            <pc:sldMk cId="3468237644" sldId="392"/>
            <ac:spMk id="2" creationId="{579F77E9-C250-46F2-ABB8-A4FC6300390A}"/>
          </ac:spMkLst>
        </pc:spChg>
        <pc:spChg chg="mod">
          <ac:chgData name="Armando Stellato" userId="286613bd75acae8a" providerId="LiveId" clId="{5DC7A95E-FBBC-45CA-A0DE-CB5F1ECDABEF}" dt="2019-06-01T01:48:25.914" v="7388" actId="20577"/>
          <ac:spMkLst>
            <pc:docMk/>
            <pc:sldMk cId="3468237644" sldId="392"/>
            <ac:spMk id="3" creationId="{A7219F45-2F4C-4C1E-B2FB-F14D9EE67CD3}"/>
          </ac:spMkLst>
        </pc:spChg>
      </pc:sldChg>
      <pc:sldChg chg="modSp add">
        <pc:chgData name="Armando Stellato" userId="286613bd75acae8a" providerId="LiveId" clId="{5DC7A95E-FBBC-45CA-A0DE-CB5F1ECDABEF}" dt="2019-06-04T09:38:25.502" v="17271" actId="20577"/>
        <pc:sldMkLst>
          <pc:docMk/>
          <pc:sldMk cId="3721417855" sldId="393"/>
        </pc:sldMkLst>
        <pc:spChg chg="mod">
          <ac:chgData name="Armando Stellato" userId="286613bd75acae8a" providerId="LiveId" clId="{5DC7A95E-FBBC-45CA-A0DE-CB5F1ECDABEF}" dt="2019-05-29T00:03:50.472" v="1514" actId="20577"/>
          <ac:spMkLst>
            <pc:docMk/>
            <pc:sldMk cId="3721417855" sldId="393"/>
            <ac:spMk id="2" creationId="{E9706533-31FA-4D98-87E5-BEB0EBB94585}"/>
          </ac:spMkLst>
        </pc:spChg>
        <pc:spChg chg="mod">
          <ac:chgData name="Armando Stellato" userId="286613bd75acae8a" providerId="LiveId" clId="{5DC7A95E-FBBC-45CA-A0DE-CB5F1ECDABEF}" dt="2019-06-04T09:38:25.502" v="17271" actId="20577"/>
          <ac:spMkLst>
            <pc:docMk/>
            <pc:sldMk cId="3721417855" sldId="393"/>
            <ac:spMk id="3" creationId="{487FC1F3-ABF1-40DC-A2B5-E0DC821AAFA1}"/>
          </ac:spMkLst>
        </pc:spChg>
      </pc:sldChg>
      <pc:sldChg chg="modSp add">
        <pc:chgData name="Armando Stellato" userId="286613bd75acae8a" providerId="LiveId" clId="{5DC7A95E-FBBC-45CA-A0DE-CB5F1ECDABEF}" dt="2019-06-01T01:08:52.863" v="6077" actId="20577"/>
        <pc:sldMkLst>
          <pc:docMk/>
          <pc:sldMk cId="3426388952" sldId="394"/>
        </pc:sldMkLst>
        <pc:spChg chg="mod">
          <ac:chgData name="Armando Stellato" userId="286613bd75acae8a" providerId="LiveId" clId="{5DC7A95E-FBBC-45CA-A0DE-CB5F1ECDABEF}" dt="2019-06-01T00:47:42.516" v="5117" actId="20577"/>
          <ac:spMkLst>
            <pc:docMk/>
            <pc:sldMk cId="3426388952" sldId="394"/>
            <ac:spMk id="2" creationId="{3DE76910-3FC4-47A5-A9E8-CCFE4B64CEEB}"/>
          </ac:spMkLst>
        </pc:spChg>
        <pc:spChg chg="mod">
          <ac:chgData name="Armando Stellato" userId="286613bd75acae8a" providerId="LiveId" clId="{5DC7A95E-FBBC-45CA-A0DE-CB5F1ECDABEF}" dt="2019-06-01T01:08:52.863" v="6077" actId="20577"/>
          <ac:spMkLst>
            <pc:docMk/>
            <pc:sldMk cId="3426388952" sldId="394"/>
            <ac:spMk id="3" creationId="{3D142A6F-745F-4691-BD8B-0811CF5B060C}"/>
          </ac:spMkLst>
        </pc:spChg>
      </pc:sldChg>
      <pc:sldChg chg="modSp add">
        <pc:chgData name="Armando Stellato" userId="286613bd75acae8a" providerId="LiveId" clId="{5DC7A95E-FBBC-45CA-A0DE-CB5F1ECDABEF}" dt="2019-06-03T01:09:45.038" v="15264" actId="20577"/>
        <pc:sldMkLst>
          <pc:docMk/>
          <pc:sldMk cId="2623105210" sldId="395"/>
        </pc:sldMkLst>
        <pc:spChg chg="mod">
          <ac:chgData name="Armando Stellato" userId="286613bd75acae8a" providerId="LiveId" clId="{5DC7A95E-FBBC-45CA-A0DE-CB5F1ECDABEF}" dt="2019-06-01T00:46:37.534" v="5004" actId="20577"/>
          <ac:spMkLst>
            <pc:docMk/>
            <pc:sldMk cId="2623105210" sldId="395"/>
            <ac:spMk id="2" creationId="{33EACDD6-F434-42D4-ABA9-5024A246AFCC}"/>
          </ac:spMkLst>
        </pc:spChg>
        <pc:spChg chg="mod">
          <ac:chgData name="Armando Stellato" userId="286613bd75acae8a" providerId="LiveId" clId="{5DC7A95E-FBBC-45CA-A0DE-CB5F1ECDABEF}" dt="2019-06-03T01:09:45.038" v="15264" actId="20577"/>
          <ac:spMkLst>
            <pc:docMk/>
            <pc:sldMk cId="2623105210" sldId="395"/>
            <ac:spMk id="3" creationId="{DD16FCE5-8A75-4CBC-9712-055B3C608768}"/>
          </ac:spMkLst>
        </pc:spChg>
      </pc:sldChg>
      <pc:sldChg chg="modSp add">
        <pc:chgData name="Armando Stellato" userId="286613bd75acae8a" providerId="LiveId" clId="{5DC7A95E-FBBC-45CA-A0DE-CB5F1ECDABEF}" dt="2019-05-29T01:52:12.360" v="3279" actId="20577"/>
        <pc:sldMkLst>
          <pc:docMk/>
          <pc:sldMk cId="2057173361" sldId="396"/>
        </pc:sldMkLst>
        <pc:spChg chg="mod">
          <ac:chgData name="Armando Stellato" userId="286613bd75acae8a" providerId="LiveId" clId="{5DC7A95E-FBBC-45CA-A0DE-CB5F1ECDABEF}" dt="2019-05-29T01:49:17.807" v="3200" actId="20577"/>
          <ac:spMkLst>
            <pc:docMk/>
            <pc:sldMk cId="2057173361" sldId="396"/>
            <ac:spMk id="2" creationId="{00000000-0000-0000-0000-000000000000}"/>
          </ac:spMkLst>
        </pc:spChg>
        <pc:spChg chg="mod">
          <ac:chgData name="Armando Stellato" userId="286613bd75acae8a" providerId="LiveId" clId="{5DC7A95E-FBBC-45CA-A0DE-CB5F1ECDABEF}" dt="2019-05-29T01:52:12.360" v="3279" actId="20577"/>
          <ac:spMkLst>
            <pc:docMk/>
            <pc:sldMk cId="2057173361" sldId="396"/>
            <ac:spMk id="6" creationId="{00000000-0000-0000-0000-000000000000}"/>
          </ac:spMkLst>
        </pc:spChg>
      </pc:sldChg>
      <pc:sldChg chg="addSp delSp modSp add modAnim">
        <pc:chgData name="Armando Stellato" userId="286613bd75acae8a" providerId="LiveId" clId="{5DC7A95E-FBBC-45CA-A0DE-CB5F1ECDABEF}" dt="2019-06-03T13:09:23.500" v="16978"/>
        <pc:sldMkLst>
          <pc:docMk/>
          <pc:sldMk cId="2320468004" sldId="397"/>
        </pc:sldMkLst>
        <pc:spChg chg="del mod">
          <ac:chgData name="Armando Stellato" userId="286613bd75acae8a" providerId="LiveId" clId="{5DC7A95E-FBBC-45CA-A0DE-CB5F1ECDABEF}" dt="2019-06-03T13:09:10.531" v="16974" actId="478"/>
          <ac:spMkLst>
            <pc:docMk/>
            <pc:sldMk cId="2320468004" sldId="397"/>
            <ac:spMk id="2" creationId="{D9CD16A1-28B7-43DB-BD0C-0B69AA1D9F9F}"/>
          </ac:spMkLst>
        </pc:spChg>
        <pc:spChg chg="del">
          <ac:chgData name="Armando Stellato" userId="286613bd75acae8a" providerId="LiveId" clId="{5DC7A95E-FBBC-45CA-A0DE-CB5F1ECDABEF}" dt="2019-05-29T02:01:19.344" v="3955"/>
          <ac:spMkLst>
            <pc:docMk/>
            <pc:sldMk cId="2320468004" sldId="397"/>
            <ac:spMk id="3" creationId="{550439EC-EE58-4331-9A9F-8FB3F4D25061}"/>
          </ac:spMkLst>
        </pc:spChg>
        <pc:spChg chg="add mod">
          <ac:chgData name="Armando Stellato" userId="286613bd75acae8a" providerId="LiveId" clId="{5DC7A95E-FBBC-45CA-A0DE-CB5F1ECDABEF}" dt="2019-06-01T00:01:41.744" v="4490" actId="207"/>
          <ac:spMkLst>
            <pc:docMk/>
            <pc:sldMk cId="2320468004" sldId="397"/>
            <ac:spMk id="7" creationId="{B139F33D-AEEA-4C0B-BF2A-820EB778FD10}"/>
          </ac:spMkLst>
        </pc:spChg>
        <pc:spChg chg="add del mod">
          <ac:chgData name="Armando Stellato" userId="286613bd75acae8a" providerId="LiveId" clId="{5DC7A95E-FBBC-45CA-A0DE-CB5F1ECDABEF}" dt="2019-06-03T13:09:13.108" v="16975"/>
          <ac:spMkLst>
            <pc:docMk/>
            <pc:sldMk cId="2320468004" sldId="397"/>
            <ac:spMk id="9" creationId="{E0E572D8-02B7-43FF-9F1C-F3C594E79863}"/>
          </ac:spMkLst>
        </pc:spChg>
        <pc:spChg chg="add mod">
          <ac:chgData name="Armando Stellato" userId="286613bd75acae8a" providerId="LiveId" clId="{5DC7A95E-FBBC-45CA-A0DE-CB5F1ECDABEF}" dt="2019-05-29T02:07:06.979" v="4125" actId="20577"/>
          <ac:spMkLst>
            <pc:docMk/>
            <pc:sldMk cId="2320468004" sldId="397"/>
            <ac:spMk id="10" creationId="{7E527372-2AFE-4BD6-B2C5-9FD3588D6FB3}"/>
          </ac:spMkLst>
        </pc:spChg>
        <pc:spChg chg="add del">
          <ac:chgData name="Armando Stellato" userId="286613bd75acae8a" providerId="LiveId" clId="{5DC7A95E-FBBC-45CA-A0DE-CB5F1ECDABEF}" dt="2019-06-03T13:09:18.765" v="16976" actId="478"/>
          <ac:spMkLst>
            <pc:docMk/>
            <pc:sldMk cId="2320468004" sldId="397"/>
            <ac:spMk id="16" creationId="{FBB52DFF-1364-40E6-BE58-F0129F98AA93}"/>
          </ac:spMkLst>
        </pc:spChg>
        <pc:spChg chg="add del mod">
          <ac:chgData name="Armando Stellato" userId="286613bd75acae8a" providerId="LiveId" clId="{5DC7A95E-FBBC-45CA-A0DE-CB5F1ECDABEF}" dt="2019-06-03T13:09:23.047" v="16977" actId="478"/>
          <ac:spMkLst>
            <pc:docMk/>
            <pc:sldMk cId="2320468004" sldId="397"/>
            <ac:spMk id="17" creationId="{ED785D23-3A15-4E95-B5B5-A05510E744C2}"/>
          </ac:spMkLst>
        </pc:spChg>
        <pc:spChg chg="add">
          <ac:chgData name="Armando Stellato" userId="286613bd75acae8a" providerId="LiveId" clId="{5DC7A95E-FBBC-45CA-A0DE-CB5F1ECDABEF}" dt="2019-06-03T13:09:23.500" v="16978"/>
          <ac:spMkLst>
            <pc:docMk/>
            <pc:sldMk cId="2320468004" sldId="397"/>
            <ac:spMk id="18" creationId="{069747F7-6C3E-4556-A296-44CCA55F4372}"/>
          </ac:spMkLst>
        </pc:spChg>
        <pc:picChg chg="add mod">
          <ac:chgData name="Armando Stellato" userId="286613bd75acae8a" providerId="LiveId" clId="{5DC7A95E-FBBC-45CA-A0DE-CB5F1ECDABEF}" dt="2019-05-29T02:02:31.947" v="3960" actId="14100"/>
          <ac:picMkLst>
            <pc:docMk/>
            <pc:sldMk cId="2320468004" sldId="397"/>
            <ac:picMk id="7" creationId="{610D9E9E-EDF0-438C-89C5-DF3B9437C769}"/>
          </ac:picMkLst>
        </pc:picChg>
        <pc:picChg chg="add mod">
          <ac:chgData name="Armando Stellato" userId="286613bd75acae8a" providerId="LiveId" clId="{5DC7A95E-FBBC-45CA-A0DE-CB5F1ECDABEF}" dt="2019-05-29T02:05:10.944" v="3963" actId="1076"/>
          <ac:picMkLst>
            <pc:docMk/>
            <pc:sldMk cId="2320468004" sldId="397"/>
            <ac:picMk id="8" creationId="{66F00FE0-D325-4894-82BE-4E2D296944F6}"/>
          </ac:picMkLst>
        </pc:picChg>
        <pc:picChg chg="add del mod">
          <ac:chgData name="Armando Stellato" userId="286613bd75acae8a" providerId="LiveId" clId="{5DC7A95E-FBBC-45CA-A0DE-CB5F1ECDABEF}" dt="2019-05-29T02:06:19.848" v="3967" actId="478"/>
          <ac:picMkLst>
            <pc:docMk/>
            <pc:sldMk cId="2320468004" sldId="397"/>
            <ac:picMk id="9" creationId="{89BA06A1-C1DE-4CEA-BE4D-F67D988BF8A2}"/>
          </ac:picMkLst>
        </pc:picChg>
      </pc:sldChg>
      <pc:sldChg chg="modSp add">
        <pc:chgData name="Armando Stellato" userId="286613bd75acae8a" providerId="LiveId" clId="{5DC7A95E-FBBC-45CA-A0DE-CB5F1ECDABEF}" dt="2019-05-29T02:08:44.832" v="4236" actId="20577"/>
        <pc:sldMkLst>
          <pc:docMk/>
          <pc:sldMk cId="4188738635" sldId="398"/>
        </pc:sldMkLst>
        <pc:spChg chg="mod">
          <ac:chgData name="Armando Stellato" userId="286613bd75acae8a" providerId="LiveId" clId="{5DC7A95E-FBBC-45CA-A0DE-CB5F1ECDABEF}" dt="2019-05-29T02:08:44.832" v="4236" actId="20577"/>
          <ac:spMkLst>
            <pc:docMk/>
            <pc:sldMk cId="4188738635" sldId="398"/>
            <ac:spMk id="2" creationId="{00000000-0000-0000-0000-000000000000}"/>
          </ac:spMkLst>
        </pc:spChg>
      </pc:sldChg>
      <pc:sldChg chg="addSp modSp modAnim">
        <pc:chgData name="Armando Stellato" userId="286613bd75acae8a" providerId="LiveId" clId="{5DC7A95E-FBBC-45CA-A0DE-CB5F1ECDABEF}" dt="2019-06-04T09:08:12.164" v="17211"/>
        <pc:sldMkLst>
          <pc:docMk/>
          <pc:sldMk cId="197407286" sldId="399"/>
        </pc:sldMkLst>
        <pc:spChg chg="mod">
          <ac:chgData name="Armando Stellato" userId="286613bd75acae8a" providerId="LiveId" clId="{5DC7A95E-FBBC-45CA-A0DE-CB5F1ECDABEF}" dt="2019-06-03T12:28:44.818" v="16914" actId="164"/>
          <ac:spMkLst>
            <pc:docMk/>
            <pc:sldMk cId="197407286" sldId="399"/>
            <ac:spMk id="25" creationId="{C87CD88F-5185-4308-B1CA-C8E12B9000A1}"/>
          </ac:spMkLst>
        </pc:spChg>
        <pc:spChg chg="mod">
          <ac:chgData name="Armando Stellato" userId="286613bd75acae8a" providerId="LiveId" clId="{5DC7A95E-FBBC-45CA-A0DE-CB5F1ECDABEF}" dt="2019-06-03T12:30:46.115" v="16932" actId="1076"/>
          <ac:spMkLst>
            <pc:docMk/>
            <pc:sldMk cId="197407286" sldId="399"/>
            <ac:spMk id="26" creationId="{1C9D2815-82F7-4C3F-B51D-9A2A985ADD9F}"/>
          </ac:spMkLst>
        </pc:spChg>
        <pc:spChg chg="mod">
          <ac:chgData name="Armando Stellato" userId="286613bd75acae8a" providerId="LiveId" clId="{5DC7A95E-FBBC-45CA-A0DE-CB5F1ECDABEF}" dt="2019-06-03T12:28:30.472" v="16913" actId="164"/>
          <ac:spMkLst>
            <pc:docMk/>
            <pc:sldMk cId="197407286" sldId="399"/>
            <ac:spMk id="30" creationId="{E70055B3-D3B4-4E20-89D0-8D6F0805D200}"/>
          </ac:spMkLst>
        </pc:spChg>
        <pc:spChg chg="mod">
          <ac:chgData name="Armando Stellato" userId="286613bd75acae8a" providerId="LiveId" clId="{5DC7A95E-FBBC-45CA-A0DE-CB5F1ECDABEF}" dt="2019-06-03T12:36:45.413" v="16948" actId="164"/>
          <ac:spMkLst>
            <pc:docMk/>
            <pc:sldMk cId="197407286" sldId="399"/>
            <ac:spMk id="33" creationId="{894E32F2-B697-4CA7-B15D-2B63412F54A2}"/>
          </ac:spMkLst>
        </pc:spChg>
        <pc:spChg chg="mod">
          <ac:chgData name="Armando Stellato" userId="286613bd75acae8a" providerId="LiveId" clId="{5DC7A95E-FBBC-45CA-A0DE-CB5F1ECDABEF}" dt="2019-06-03T12:36:16.338" v="16947" actId="164"/>
          <ac:spMkLst>
            <pc:docMk/>
            <pc:sldMk cId="197407286" sldId="399"/>
            <ac:spMk id="37" creationId="{76D09C44-3D7B-4AC1-9D62-C15FF4EEB002}"/>
          </ac:spMkLst>
        </pc:spChg>
        <pc:spChg chg="mod">
          <ac:chgData name="Armando Stellato" userId="286613bd75acae8a" providerId="LiveId" clId="{5DC7A95E-FBBC-45CA-A0DE-CB5F1ECDABEF}" dt="2019-06-03T12:36:16.338" v="16947" actId="164"/>
          <ac:spMkLst>
            <pc:docMk/>
            <pc:sldMk cId="197407286" sldId="399"/>
            <ac:spMk id="38" creationId="{92B8AAE7-1E69-4AE3-8D06-DD3055F03568}"/>
          </ac:spMkLst>
        </pc:spChg>
        <pc:grpChg chg="add mod">
          <ac:chgData name="Armando Stellato" userId="286613bd75acae8a" providerId="LiveId" clId="{5DC7A95E-FBBC-45CA-A0DE-CB5F1ECDABEF}" dt="2019-06-03T12:28:21.235" v="16911" actId="164"/>
          <ac:grpSpMkLst>
            <pc:docMk/>
            <pc:sldMk cId="197407286" sldId="399"/>
            <ac:grpSpMk id="3" creationId="{70709840-38C9-4A9A-A080-A42358E54DCA}"/>
          </ac:grpSpMkLst>
        </pc:grpChg>
        <pc:grpChg chg="add mod">
          <ac:chgData name="Armando Stellato" userId="286613bd75acae8a" providerId="LiveId" clId="{5DC7A95E-FBBC-45CA-A0DE-CB5F1ECDABEF}" dt="2019-06-03T12:28:30.472" v="16913" actId="164"/>
          <ac:grpSpMkLst>
            <pc:docMk/>
            <pc:sldMk cId="197407286" sldId="399"/>
            <ac:grpSpMk id="15" creationId="{7BC1BD0D-3C4B-4217-8749-630F2FBD1436}"/>
          </ac:grpSpMkLst>
        </pc:grpChg>
        <pc:grpChg chg="add mod">
          <ac:chgData name="Armando Stellato" userId="286613bd75acae8a" providerId="LiveId" clId="{5DC7A95E-FBBC-45CA-A0DE-CB5F1ECDABEF}" dt="2019-06-03T12:30:29.603" v="16927" actId="1076"/>
          <ac:grpSpMkLst>
            <pc:docMk/>
            <pc:sldMk cId="197407286" sldId="399"/>
            <ac:grpSpMk id="20" creationId="{B1AA1F20-19D1-4C62-8599-2D6605B2B6CF}"/>
          </ac:grpSpMkLst>
        </pc:grpChg>
        <pc:grpChg chg="add mod">
          <ac:chgData name="Armando Stellato" userId="286613bd75acae8a" providerId="LiveId" clId="{5DC7A95E-FBBC-45CA-A0DE-CB5F1ECDABEF}" dt="2019-06-04T09:07:10.837" v="17206" actId="1036"/>
          <ac:grpSpMkLst>
            <pc:docMk/>
            <pc:sldMk cId="197407286" sldId="399"/>
            <ac:grpSpMk id="21" creationId="{43A5D811-2CD7-4484-A495-1DB067EE2A33}"/>
          </ac:grpSpMkLst>
        </pc:grpChg>
        <pc:grpChg chg="add mod">
          <ac:chgData name="Armando Stellato" userId="286613bd75acae8a" providerId="LiveId" clId="{5DC7A95E-FBBC-45CA-A0DE-CB5F1ECDABEF}" dt="2019-06-03T12:36:45.413" v="16948" actId="164"/>
          <ac:grpSpMkLst>
            <pc:docMk/>
            <pc:sldMk cId="197407286" sldId="399"/>
            <ac:grpSpMk id="22" creationId="{50589432-09C3-455B-99A5-E2794088B19B}"/>
          </ac:grpSpMkLst>
        </pc:grpChg>
        <pc:picChg chg="add mod">
          <ac:chgData name="Armando Stellato" userId="286613bd75acae8a" providerId="LiveId" clId="{5DC7A95E-FBBC-45CA-A0DE-CB5F1ECDABEF}" dt="2019-06-04T09:07:34.712" v="17208" actId="1076"/>
          <ac:picMkLst>
            <pc:docMk/>
            <pc:sldMk cId="197407286" sldId="399"/>
            <ac:picMk id="3" creationId="{A5308E0D-7436-4350-9719-F77EF201A187}"/>
          </ac:picMkLst>
        </pc:picChg>
        <pc:picChg chg="mod">
          <ac:chgData name="Armando Stellato" userId="286613bd75acae8a" providerId="LiveId" clId="{5DC7A95E-FBBC-45CA-A0DE-CB5F1ECDABEF}" dt="2019-06-03T12:30:30.368" v="16928" actId="1076"/>
          <ac:picMkLst>
            <pc:docMk/>
            <pc:sldMk cId="197407286" sldId="399"/>
            <ac:picMk id="19" creationId="{588D9926-2A2D-44AA-9EB1-6D87E73FEB2E}"/>
          </ac:picMkLst>
        </pc:picChg>
        <pc:picChg chg="mod">
          <ac:chgData name="Armando Stellato" userId="286613bd75acae8a" providerId="LiveId" clId="{5DC7A95E-FBBC-45CA-A0DE-CB5F1ECDABEF}" dt="2019-06-03T12:28:44.818" v="16914" actId="164"/>
          <ac:picMkLst>
            <pc:docMk/>
            <pc:sldMk cId="197407286" sldId="399"/>
            <ac:picMk id="24" creationId="{A88A640C-7373-4BC5-8A08-E0068A77344B}"/>
          </ac:picMkLst>
        </pc:picChg>
        <pc:picChg chg="mod">
          <ac:chgData name="Armando Stellato" userId="286613bd75acae8a" providerId="LiveId" clId="{5DC7A95E-FBBC-45CA-A0DE-CB5F1ECDABEF}" dt="2019-06-03T12:28:21.235" v="16911" actId="164"/>
          <ac:picMkLst>
            <pc:docMk/>
            <pc:sldMk cId="197407286" sldId="399"/>
            <ac:picMk id="27" creationId="{E54359D2-B229-47B0-861A-C4C44E8D0401}"/>
          </ac:picMkLst>
        </pc:picChg>
        <pc:picChg chg="mod">
          <ac:chgData name="Armando Stellato" userId="286613bd75acae8a" providerId="LiveId" clId="{5DC7A95E-FBBC-45CA-A0DE-CB5F1ECDABEF}" dt="2019-06-03T12:28:30.472" v="16913" actId="164"/>
          <ac:picMkLst>
            <pc:docMk/>
            <pc:sldMk cId="197407286" sldId="399"/>
            <ac:picMk id="29" creationId="{6F622D28-C7FF-4367-B449-6B0FFA366C89}"/>
          </ac:picMkLst>
        </pc:picChg>
        <pc:picChg chg="mod">
          <ac:chgData name="Armando Stellato" userId="286613bd75acae8a" providerId="LiveId" clId="{5DC7A95E-FBBC-45CA-A0DE-CB5F1ECDABEF}" dt="2019-06-03T12:36:16.338" v="16947" actId="164"/>
          <ac:picMkLst>
            <pc:docMk/>
            <pc:sldMk cId="197407286" sldId="399"/>
            <ac:picMk id="31" creationId="{D6A5D17E-79AC-402C-A39A-A89CC0196952}"/>
          </ac:picMkLst>
        </pc:picChg>
        <pc:picChg chg="mod">
          <ac:chgData name="Armando Stellato" userId="286613bd75acae8a" providerId="LiveId" clId="{5DC7A95E-FBBC-45CA-A0DE-CB5F1ECDABEF}" dt="2019-06-03T12:36:45.413" v="16948" actId="164"/>
          <ac:picMkLst>
            <pc:docMk/>
            <pc:sldMk cId="197407286" sldId="399"/>
            <ac:picMk id="32" creationId="{9AFD6931-7EE5-4CC9-B9DE-23BBA4D694FD}"/>
          </ac:picMkLst>
        </pc:picChg>
        <pc:picChg chg="mod">
          <ac:chgData name="Armando Stellato" userId="286613bd75acae8a" providerId="LiveId" clId="{5DC7A95E-FBBC-45CA-A0DE-CB5F1ECDABEF}" dt="2019-06-03T12:36:16.338" v="16947" actId="164"/>
          <ac:picMkLst>
            <pc:docMk/>
            <pc:sldMk cId="197407286" sldId="399"/>
            <ac:picMk id="36" creationId="{29AC1096-3EB1-47EF-9C15-340D09DB9FE7}"/>
          </ac:picMkLst>
        </pc:picChg>
        <pc:picChg chg="mod">
          <ac:chgData name="Armando Stellato" userId="286613bd75acae8a" providerId="LiveId" clId="{5DC7A95E-FBBC-45CA-A0DE-CB5F1ECDABEF}" dt="2019-06-03T12:36:16.338" v="16947" actId="164"/>
          <ac:picMkLst>
            <pc:docMk/>
            <pc:sldMk cId="197407286" sldId="399"/>
            <ac:picMk id="39" creationId="{64BE22E2-52D4-47A9-82D4-C644655E1B5A}"/>
          </ac:picMkLst>
        </pc:picChg>
      </pc:sldChg>
      <pc:sldChg chg="modSp">
        <pc:chgData name="Armando Stellato" userId="286613bd75acae8a" providerId="LiveId" clId="{5DC7A95E-FBBC-45CA-A0DE-CB5F1ECDABEF}" dt="2019-06-03T12:44:27.196" v="16959" actId="5793"/>
        <pc:sldMkLst>
          <pc:docMk/>
          <pc:sldMk cId="3548778224" sldId="400"/>
        </pc:sldMkLst>
        <pc:spChg chg="mod">
          <ac:chgData name="Armando Stellato" userId="286613bd75acae8a" providerId="LiveId" clId="{5DC7A95E-FBBC-45CA-A0DE-CB5F1ECDABEF}" dt="2019-06-03T12:44:27.196" v="16959" actId="5793"/>
          <ac:spMkLst>
            <pc:docMk/>
            <pc:sldMk cId="3548778224" sldId="400"/>
            <ac:spMk id="3" creationId="{BCBF1564-F8B0-4907-AF6E-CD4C3E724BF5}"/>
          </ac:spMkLst>
        </pc:spChg>
      </pc:sldChg>
      <pc:sldChg chg="addSp delSp modAnim">
        <pc:chgData name="Armando Stellato" userId="286613bd75acae8a" providerId="LiveId" clId="{5DC7A95E-FBBC-45CA-A0DE-CB5F1ECDABEF}" dt="2019-06-03T13:17:39.888" v="17002"/>
        <pc:sldMkLst>
          <pc:docMk/>
          <pc:sldMk cId="4181370299" sldId="401"/>
        </pc:sldMkLst>
        <pc:picChg chg="add del">
          <ac:chgData name="Armando Stellato" userId="286613bd75acae8a" providerId="LiveId" clId="{5DC7A95E-FBBC-45CA-A0DE-CB5F1ECDABEF}" dt="2019-06-03T13:15:21.761" v="16993"/>
          <ac:picMkLst>
            <pc:docMk/>
            <pc:sldMk cId="4181370299" sldId="401"/>
            <ac:picMk id="20" creationId="{562B8E76-DA39-4EC1-A652-D7AF265A09BC}"/>
          </ac:picMkLst>
        </pc:picChg>
      </pc:sldChg>
      <pc:sldChg chg="modSp modAnim">
        <pc:chgData name="Armando Stellato" userId="286613bd75acae8a" providerId="LiveId" clId="{5DC7A95E-FBBC-45CA-A0DE-CB5F1ECDABEF}" dt="2019-06-03T13:12:21.064" v="16989"/>
        <pc:sldMkLst>
          <pc:docMk/>
          <pc:sldMk cId="3021917087" sldId="402"/>
        </pc:sldMkLst>
        <pc:spChg chg="mod">
          <ac:chgData name="Armando Stellato" userId="286613bd75acae8a" providerId="LiveId" clId="{5DC7A95E-FBBC-45CA-A0DE-CB5F1ECDABEF}" dt="2019-05-31T23:57:14.671" v="4361" actId="20577"/>
          <ac:spMkLst>
            <pc:docMk/>
            <pc:sldMk cId="3021917087" sldId="402"/>
            <ac:spMk id="11" creationId="{4722556D-C863-4343-BF4F-F9A379E2CD8A}"/>
          </ac:spMkLst>
        </pc:spChg>
      </pc:sldChg>
      <pc:sldChg chg="modTransition modAnim">
        <pc:chgData name="Armando Stellato" userId="286613bd75acae8a" providerId="LiveId" clId="{5DC7A95E-FBBC-45CA-A0DE-CB5F1ECDABEF}" dt="2019-06-03T13:08:41.534" v="16972"/>
        <pc:sldMkLst>
          <pc:docMk/>
          <pc:sldMk cId="2446463162" sldId="403"/>
        </pc:sldMkLst>
      </pc:sldChg>
      <pc:sldChg chg="modAnim">
        <pc:chgData name="Armando Stellato" userId="286613bd75acae8a" providerId="LiveId" clId="{5DC7A95E-FBBC-45CA-A0DE-CB5F1ECDABEF}" dt="2019-06-03T13:16:48.825" v="16999"/>
        <pc:sldMkLst>
          <pc:docMk/>
          <pc:sldMk cId="2980461703" sldId="405"/>
        </pc:sldMkLst>
      </pc:sldChg>
      <pc:sldChg chg="addSp modSp modAnim">
        <pc:chgData name="Armando Stellato" userId="286613bd75acae8a" providerId="LiveId" clId="{5DC7A95E-FBBC-45CA-A0DE-CB5F1ECDABEF}" dt="2019-06-03T13:28:35.269" v="17100"/>
        <pc:sldMkLst>
          <pc:docMk/>
          <pc:sldMk cId="2262364161" sldId="406"/>
        </pc:sldMkLst>
        <pc:spChg chg="mod">
          <ac:chgData name="Armando Stellato" userId="286613bd75acae8a" providerId="LiveId" clId="{5DC7A95E-FBBC-45CA-A0DE-CB5F1ECDABEF}" dt="2019-06-03T13:22:39.911" v="17018" actId="20577"/>
          <ac:spMkLst>
            <pc:docMk/>
            <pc:sldMk cId="2262364161" sldId="406"/>
            <ac:spMk id="3" creationId="{5F43116C-F5DA-4197-AC94-E98B96CC9B9D}"/>
          </ac:spMkLst>
        </pc:spChg>
        <pc:spChg chg="add mod">
          <ac:chgData name="Armando Stellato" userId="286613bd75acae8a" providerId="LiveId" clId="{5DC7A95E-FBBC-45CA-A0DE-CB5F1ECDABEF}" dt="2019-06-03T13:24:13.595" v="17091" actId="1076"/>
          <ac:spMkLst>
            <pc:docMk/>
            <pc:sldMk cId="2262364161" sldId="406"/>
            <ac:spMk id="7" creationId="{37757155-F7A9-4864-805E-73F77C6794AC}"/>
          </ac:spMkLst>
        </pc:spChg>
      </pc:sldChg>
      <pc:sldChg chg="addSp modSp add">
        <pc:chgData name="Armando Stellato" userId="286613bd75acae8a" providerId="LiveId" clId="{5DC7A95E-FBBC-45CA-A0DE-CB5F1ECDABEF}" dt="2019-06-01T01:58:16.274" v="7659" actId="27636"/>
        <pc:sldMkLst>
          <pc:docMk/>
          <pc:sldMk cId="1958285059" sldId="407"/>
        </pc:sldMkLst>
        <pc:spChg chg="mod">
          <ac:chgData name="Armando Stellato" userId="286613bd75acae8a" providerId="LiveId" clId="{5DC7A95E-FBBC-45CA-A0DE-CB5F1ECDABEF}" dt="2019-06-01T00:21:37.045" v="4493"/>
          <ac:spMkLst>
            <pc:docMk/>
            <pc:sldMk cId="1958285059" sldId="407"/>
            <ac:spMk id="2" creationId="{91068134-2D43-4B93-9697-9F13980944E2}"/>
          </ac:spMkLst>
        </pc:spChg>
        <pc:spChg chg="mod">
          <ac:chgData name="Armando Stellato" userId="286613bd75acae8a" providerId="LiveId" clId="{5DC7A95E-FBBC-45CA-A0DE-CB5F1ECDABEF}" dt="2019-06-01T01:58:16.274" v="7659" actId="27636"/>
          <ac:spMkLst>
            <pc:docMk/>
            <pc:sldMk cId="1958285059" sldId="407"/>
            <ac:spMk id="3" creationId="{B6E27892-C74D-4942-BF09-864C7B619DD0}"/>
          </ac:spMkLst>
        </pc:spChg>
        <pc:picChg chg="add mod">
          <ac:chgData name="Armando Stellato" userId="286613bd75acae8a" providerId="LiveId" clId="{5DC7A95E-FBBC-45CA-A0DE-CB5F1ECDABEF}" dt="2019-06-01T01:55:39.297" v="7651" actId="1076"/>
          <ac:picMkLst>
            <pc:docMk/>
            <pc:sldMk cId="1958285059" sldId="407"/>
            <ac:picMk id="7" creationId="{C19CB347-FD86-47C6-8AE8-A52B77F4A9C1}"/>
          </ac:picMkLst>
        </pc:picChg>
        <pc:picChg chg="add mod">
          <ac:chgData name="Armando Stellato" userId="286613bd75acae8a" providerId="LiveId" clId="{5DC7A95E-FBBC-45CA-A0DE-CB5F1ECDABEF}" dt="2019-06-01T01:56:19.439" v="7653" actId="1076"/>
          <ac:picMkLst>
            <pc:docMk/>
            <pc:sldMk cId="1958285059" sldId="407"/>
            <ac:picMk id="8" creationId="{DD0F2EE5-837E-40DF-A766-DC457BFA97C4}"/>
          </ac:picMkLst>
        </pc:picChg>
        <pc:picChg chg="add mod">
          <ac:chgData name="Armando Stellato" userId="286613bd75acae8a" providerId="LiveId" clId="{5DC7A95E-FBBC-45CA-A0DE-CB5F1ECDABEF}" dt="2019-06-01T01:56:57.339" v="7655" actId="1076"/>
          <ac:picMkLst>
            <pc:docMk/>
            <pc:sldMk cId="1958285059" sldId="407"/>
            <ac:picMk id="9" creationId="{BC727232-C140-4E0B-BEF0-6EF0CE0D4B2B}"/>
          </ac:picMkLst>
        </pc:picChg>
        <pc:picChg chg="add mod">
          <ac:chgData name="Armando Stellato" userId="286613bd75acae8a" providerId="LiveId" clId="{5DC7A95E-FBBC-45CA-A0DE-CB5F1ECDABEF}" dt="2019-06-01T01:58:10.994" v="7657" actId="1076"/>
          <ac:picMkLst>
            <pc:docMk/>
            <pc:sldMk cId="1958285059" sldId="407"/>
            <ac:picMk id="10" creationId="{F2B5C110-CDC7-402F-8E97-8CDBC40FAB8C}"/>
          </ac:picMkLst>
        </pc:picChg>
      </pc:sldChg>
      <pc:sldChg chg="addSp delSp modSp add">
        <pc:chgData name="Armando Stellato" userId="286613bd75acae8a" providerId="LiveId" clId="{5DC7A95E-FBBC-45CA-A0DE-CB5F1ECDABEF}" dt="2019-06-01T01:01:28.648" v="5593" actId="20577"/>
        <pc:sldMkLst>
          <pc:docMk/>
          <pc:sldMk cId="4108940709" sldId="408"/>
        </pc:sldMkLst>
        <pc:spChg chg="mod">
          <ac:chgData name="Armando Stellato" userId="286613bd75acae8a" providerId="LiveId" clId="{5DC7A95E-FBBC-45CA-A0DE-CB5F1ECDABEF}" dt="2019-06-01T00:51:23.228" v="5404" actId="20577"/>
          <ac:spMkLst>
            <pc:docMk/>
            <pc:sldMk cId="4108940709" sldId="408"/>
            <ac:spMk id="2" creationId="{EDBE7AB0-29C9-4A43-B1E3-3B59F795EC5E}"/>
          </ac:spMkLst>
        </pc:spChg>
        <pc:spChg chg="del">
          <ac:chgData name="Armando Stellato" userId="286613bd75acae8a" providerId="LiveId" clId="{5DC7A95E-FBBC-45CA-A0DE-CB5F1ECDABEF}" dt="2019-06-01T00:51:40.397" v="5407"/>
          <ac:spMkLst>
            <pc:docMk/>
            <pc:sldMk cId="4108940709" sldId="408"/>
            <ac:spMk id="3" creationId="{B3286920-72D7-477A-BB61-48DA76B7F916}"/>
          </ac:spMkLst>
        </pc:spChg>
        <pc:spChg chg="mod">
          <ac:chgData name="Armando Stellato" userId="286613bd75acae8a" providerId="LiveId" clId="{5DC7A95E-FBBC-45CA-A0DE-CB5F1ECDABEF}" dt="2019-06-01T01:01:28.648" v="5593" actId="20577"/>
          <ac:spMkLst>
            <pc:docMk/>
            <pc:sldMk cId="4108940709" sldId="408"/>
            <ac:spMk id="4" creationId="{3C4C3DCF-070E-4977-B02A-2D6B817D2458}"/>
          </ac:spMkLst>
        </pc:spChg>
        <pc:spChg chg="add del">
          <ac:chgData name="Armando Stellato" userId="286613bd75acae8a" providerId="LiveId" clId="{5DC7A95E-FBBC-45CA-A0DE-CB5F1ECDABEF}" dt="2019-06-01T00:51:32.239" v="5406"/>
          <ac:spMkLst>
            <pc:docMk/>
            <pc:sldMk cId="4108940709" sldId="408"/>
            <ac:spMk id="7" creationId="{54A9CE0F-3CD2-49AD-A5BC-BB3583CDBD8E}"/>
          </ac:spMkLst>
        </pc:spChg>
        <pc:spChg chg="add mod">
          <ac:chgData name="Armando Stellato" userId="286613bd75acae8a" providerId="LiveId" clId="{5DC7A95E-FBBC-45CA-A0DE-CB5F1ECDABEF}" dt="2019-06-01T00:51:58.100" v="5411" actId="14100"/>
          <ac:spMkLst>
            <pc:docMk/>
            <pc:sldMk cId="4108940709" sldId="408"/>
            <ac:spMk id="9" creationId="{727F347A-E90D-404E-9FFB-75CB0DEE59A3}"/>
          </ac:spMkLst>
        </pc:spChg>
        <pc:graphicFrameChg chg="add del">
          <ac:chgData name="Armando Stellato" userId="286613bd75acae8a" providerId="LiveId" clId="{5DC7A95E-FBBC-45CA-A0DE-CB5F1ECDABEF}" dt="2019-06-01T00:51:32.239" v="5406"/>
          <ac:graphicFrameMkLst>
            <pc:docMk/>
            <pc:sldMk cId="4108940709" sldId="408"/>
            <ac:graphicFrameMk id="8" creationId="{E76BB21B-38FC-4AE2-A98A-0DB157E29ACC}"/>
          </ac:graphicFrameMkLst>
        </pc:graphicFrameChg>
        <pc:graphicFrameChg chg="add mod">
          <ac:chgData name="Armando Stellato" userId="286613bd75acae8a" providerId="LiveId" clId="{5DC7A95E-FBBC-45CA-A0DE-CB5F1ECDABEF}" dt="2019-06-01T00:52:05.241" v="5421" actId="1036"/>
          <ac:graphicFrameMkLst>
            <pc:docMk/>
            <pc:sldMk cId="4108940709" sldId="408"/>
            <ac:graphicFrameMk id="10" creationId="{9742A362-087C-47A7-844D-0B53D5A4BB1A}"/>
          </ac:graphicFrameMkLst>
        </pc:graphicFrameChg>
      </pc:sldChg>
      <pc:sldChg chg="modSp add ord">
        <pc:chgData name="Armando Stellato" userId="286613bd75acae8a" providerId="LiveId" clId="{5DC7A95E-FBBC-45CA-A0DE-CB5F1ECDABEF}" dt="2019-06-02T17:40:08.489" v="10463" actId="20577"/>
        <pc:sldMkLst>
          <pc:docMk/>
          <pc:sldMk cId="435456396" sldId="409"/>
        </pc:sldMkLst>
        <pc:spChg chg="mod">
          <ac:chgData name="Armando Stellato" userId="286613bd75acae8a" providerId="LiveId" clId="{5DC7A95E-FBBC-45CA-A0DE-CB5F1ECDABEF}" dt="2019-06-02T17:40:08.489" v="10463" actId="20577"/>
          <ac:spMkLst>
            <pc:docMk/>
            <pc:sldMk cId="435456396" sldId="409"/>
            <ac:spMk id="2" creationId="{039BCAC2-742D-4DDE-9D43-0877958E9F5F}"/>
          </ac:spMkLst>
        </pc:spChg>
        <pc:spChg chg="mod">
          <ac:chgData name="Armando Stellato" userId="286613bd75acae8a" providerId="LiveId" clId="{5DC7A95E-FBBC-45CA-A0DE-CB5F1ECDABEF}" dt="2019-06-02T17:36:25.758" v="10461" actId="20577"/>
          <ac:spMkLst>
            <pc:docMk/>
            <pc:sldMk cId="435456396" sldId="409"/>
            <ac:spMk id="3" creationId="{36F245D4-7F83-4053-8156-FA8428045FFF}"/>
          </ac:spMkLst>
        </pc:spChg>
      </pc:sldChg>
      <pc:sldChg chg="modSp add">
        <pc:chgData name="Armando Stellato" userId="286613bd75acae8a" providerId="LiveId" clId="{5DC7A95E-FBBC-45CA-A0DE-CB5F1ECDABEF}" dt="2019-06-01T01:50:14.630" v="7394"/>
        <pc:sldMkLst>
          <pc:docMk/>
          <pc:sldMk cId="4071703043" sldId="410"/>
        </pc:sldMkLst>
        <pc:spChg chg="mod">
          <ac:chgData name="Armando Stellato" userId="286613bd75acae8a" providerId="LiveId" clId="{5DC7A95E-FBBC-45CA-A0DE-CB5F1ECDABEF}" dt="2019-06-01T00:58:03.709" v="5465" actId="20577"/>
          <ac:spMkLst>
            <pc:docMk/>
            <pc:sldMk cId="4071703043" sldId="410"/>
            <ac:spMk id="2" creationId="{5E6497D4-A964-47E0-A13C-8CD901313432}"/>
          </ac:spMkLst>
        </pc:spChg>
        <pc:spChg chg="mod">
          <ac:chgData name="Armando Stellato" userId="286613bd75acae8a" providerId="LiveId" clId="{5DC7A95E-FBBC-45CA-A0DE-CB5F1ECDABEF}" dt="2019-06-01T01:50:14.630" v="7394"/>
          <ac:spMkLst>
            <pc:docMk/>
            <pc:sldMk cId="4071703043" sldId="410"/>
            <ac:spMk id="3" creationId="{83DD735D-D9C4-4B12-9FA0-4B938B394ECA}"/>
          </ac:spMkLst>
        </pc:spChg>
      </pc:sldChg>
      <pc:sldChg chg="add modTransition">
        <pc:chgData name="Armando Stellato" userId="286613bd75acae8a" providerId="LiveId" clId="{5DC7A95E-FBBC-45CA-A0DE-CB5F1ECDABEF}" dt="2019-06-03T13:42:36.348" v="17157"/>
        <pc:sldMkLst>
          <pc:docMk/>
          <pc:sldMk cId="1897763110" sldId="467"/>
        </pc:sldMkLst>
      </pc:sldChg>
      <pc:sldChg chg="add modTransition">
        <pc:chgData name="Armando Stellato" userId="286613bd75acae8a" providerId="LiveId" clId="{5DC7A95E-FBBC-45CA-A0DE-CB5F1ECDABEF}" dt="2019-06-03T13:42:41.223" v="17159"/>
        <pc:sldMkLst>
          <pc:docMk/>
          <pc:sldMk cId="1948235218" sldId="473"/>
        </pc:sldMkLst>
      </pc:sldChg>
      <pc:sldChg chg="add modTransition">
        <pc:chgData name="Armando Stellato" userId="286613bd75acae8a" providerId="LiveId" clId="{5DC7A95E-FBBC-45CA-A0DE-CB5F1ECDABEF}" dt="2019-06-03T13:42:26" v="17156"/>
        <pc:sldMkLst>
          <pc:docMk/>
          <pc:sldMk cId="3339626594" sldId="475"/>
        </pc:sldMkLst>
      </pc:sldChg>
      <pc:sldChg chg="addSp delSp modSp add">
        <pc:chgData name="Armando Stellato" userId="286613bd75acae8a" providerId="LiveId" clId="{5DC7A95E-FBBC-45CA-A0DE-CB5F1ECDABEF}" dt="2019-06-01T01:04:50.291" v="5662" actId="5793"/>
        <pc:sldMkLst>
          <pc:docMk/>
          <pc:sldMk cId="290040599" sldId="476"/>
        </pc:sldMkLst>
        <pc:spChg chg="del">
          <ac:chgData name="Armando Stellato" userId="286613bd75acae8a" providerId="LiveId" clId="{5DC7A95E-FBBC-45CA-A0DE-CB5F1ECDABEF}" dt="2019-06-01T01:04:31.347" v="5595"/>
          <ac:spMkLst>
            <pc:docMk/>
            <pc:sldMk cId="290040599" sldId="476"/>
            <ac:spMk id="2" creationId="{2F0CF84E-0074-43E2-8295-F7230E58BEF5}"/>
          </ac:spMkLst>
        </pc:spChg>
        <pc:spChg chg="add mod">
          <ac:chgData name="Armando Stellato" userId="286613bd75acae8a" providerId="LiveId" clId="{5DC7A95E-FBBC-45CA-A0DE-CB5F1ECDABEF}" dt="2019-06-01T01:04:31.347" v="5595"/>
          <ac:spMkLst>
            <pc:docMk/>
            <pc:sldMk cId="290040599" sldId="476"/>
            <ac:spMk id="6" creationId="{6DBDF0CD-CBE7-44F4-88D3-D9ED10B14A80}"/>
          </ac:spMkLst>
        </pc:spChg>
        <pc:spChg chg="add mod">
          <ac:chgData name="Armando Stellato" userId="286613bd75acae8a" providerId="LiveId" clId="{5DC7A95E-FBBC-45CA-A0DE-CB5F1ECDABEF}" dt="2019-06-01T01:04:50.291" v="5662" actId="5793"/>
          <ac:spMkLst>
            <pc:docMk/>
            <pc:sldMk cId="290040599" sldId="476"/>
            <ac:spMk id="7" creationId="{B52ABA03-AC0F-4A16-9DCF-51D4421DA91C}"/>
          </ac:spMkLst>
        </pc:spChg>
      </pc:sldChg>
      <pc:sldChg chg="addSp delSp modSp add modAnim">
        <pc:chgData name="Armando Stellato" userId="286613bd75acae8a" providerId="LiveId" clId="{5DC7A95E-FBBC-45CA-A0DE-CB5F1ECDABEF}" dt="2019-06-03T01:12:40.123" v="15396" actId="20577"/>
        <pc:sldMkLst>
          <pc:docMk/>
          <pc:sldMk cId="1867258296" sldId="477"/>
        </pc:sldMkLst>
        <pc:spChg chg="del">
          <ac:chgData name="Armando Stellato" userId="286613bd75acae8a" providerId="LiveId" clId="{5DC7A95E-FBBC-45CA-A0DE-CB5F1ECDABEF}" dt="2019-06-01T01:09:16.316" v="6079"/>
          <ac:spMkLst>
            <pc:docMk/>
            <pc:sldMk cId="1867258296" sldId="477"/>
            <ac:spMk id="2" creationId="{137C5DEB-F14B-4189-985A-4F0254DBABCE}"/>
          </ac:spMkLst>
        </pc:spChg>
        <pc:spChg chg="del">
          <ac:chgData name="Armando Stellato" userId="286613bd75acae8a" providerId="LiveId" clId="{5DC7A95E-FBBC-45CA-A0DE-CB5F1ECDABEF}" dt="2019-06-01T01:09:16.316" v="6079"/>
          <ac:spMkLst>
            <pc:docMk/>
            <pc:sldMk cId="1867258296" sldId="477"/>
            <ac:spMk id="3" creationId="{A3C1664B-CE17-4500-A59D-2D22D56A5F6B}"/>
          </ac:spMkLst>
        </pc:spChg>
        <pc:spChg chg="add mod">
          <ac:chgData name="Armando Stellato" userId="286613bd75acae8a" providerId="LiveId" clId="{5DC7A95E-FBBC-45CA-A0DE-CB5F1ECDABEF}" dt="2019-06-03T01:12:40.123" v="15396" actId="20577"/>
          <ac:spMkLst>
            <pc:docMk/>
            <pc:sldMk cId="1867258296" sldId="477"/>
            <ac:spMk id="7" creationId="{37FD2D49-1704-4399-BE87-4B3322431497}"/>
          </ac:spMkLst>
        </pc:spChg>
        <pc:spChg chg="add mod ord">
          <ac:chgData name="Armando Stellato" userId="286613bd75acae8a" providerId="LiveId" clId="{5DC7A95E-FBBC-45CA-A0DE-CB5F1ECDABEF}" dt="2019-06-01T01:23:12.464" v="6447" actId="164"/>
          <ac:spMkLst>
            <pc:docMk/>
            <pc:sldMk cId="1867258296" sldId="477"/>
            <ac:spMk id="13" creationId="{BC7450DB-E681-462E-88E8-97C1FC84556D}"/>
          </ac:spMkLst>
        </pc:spChg>
        <pc:spChg chg="add mod ord">
          <ac:chgData name="Armando Stellato" userId="286613bd75acae8a" providerId="LiveId" clId="{5DC7A95E-FBBC-45CA-A0DE-CB5F1ECDABEF}" dt="2019-06-01T01:23:12.464" v="6447" actId="164"/>
          <ac:spMkLst>
            <pc:docMk/>
            <pc:sldMk cId="1867258296" sldId="477"/>
            <ac:spMk id="15" creationId="{38F0DD6B-BE57-48E1-8B11-BD86284683FB}"/>
          </ac:spMkLst>
        </pc:spChg>
        <pc:spChg chg="add mod">
          <ac:chgData name="Armando Stellato" userId="286613bd75acae8a" providerId="LiveId" clId="{5DC7A95E-FBBC-45CA-A0DE-CB5F1ECDABEF}" dt="2019-06-01T01:24:54.022" v="6551" actId="20577"/>
          <ac:spMkLst>
            <pc:docMk/>
            <pc:sldMk cId="1867258296" sldId="477"/>
            <ac:spMk id="19" creationId="{D13AC1E0-C928-448D-B50A-075A048C7953}"/>
          </ac:spMkLst>
        </pc:spChg>
        <pc:grpChg chg="add mod">
          <ac:chgData name="Armando Stellato" userId="286613bd75acae8a" providerId="LiveId" clId="{5DC7A95E-FBBC-45CA-A0DE-CB5F1ECDABEF}" dt="2019-06-01T01:23:12.464" v="6447" actId="164"/>
          <ac:grpSpMkLst>
            <pc:docMk/>
            <pc:sldMk cId="1867258296" sldId="477"/>
            <ac:grpSpMk id="17" creationId="{5CF1969A-8395-4246-807E-FE05BFE7245C}"/>
          </ac:grpSpMkLst>
        </pc:grpChg>
        <pc:picChg chg="add del mod modCrop">
          <ac:chgData name="Armando Stellato" userId="286613bd75acae8a" providerId="LiveId" clId="{5DC7A95E-FBBC-45CA-A0DE-CB5F1ECDABEF}" dt="2019-06-01T01:10:05.819" v="6087" actId="478"/>
          <ac:picMkLst>
            <pc:docMk/>
            <pc:sldMk cId="1867258296" sldId="477"/>
            <ac:picMk id="8" creationId="{D981C820-ED9D-4F84-82D7-FAD6FB20E9F2}"/>
          </ac:picMkLst>
        </pc:picChg>
        <pc:picChg chg="add mod">
          <ac:chgData name="Armando Stellato" userId="286613bd75acae8a" providerId="LiveId" clId="{5DC7A95E-FBBC-45CA-A0DE-CB5F1ECDABEF}" dt="2019-06-01T01:11:43.943" v="6111" actId="1076"/>
          <ac:picMkLst>
            <pc:docMk/>
            <pc:sldMk cId="1867258296" sldId="477"/>
            <ac:picMk id="9" creationId="{85F78FF8-551F-408B-A568-C3C3F2F0089C}"/>
          </ac:picMkLst>
        </pc:picChg>
        <pc:picChg chg="add mod">
          <ac:chgData name="Armando Stellato" userId="286613bd75acae8a" providerId="LiveId" clId="{5DC7A95E-FBBC-45CA-A0DE-CB5F1ECDABEF}" dt="2019-06-01T01:11:53.168" v="6129" actId="1076"/>
          <ac:picMkLst>
            <pc:docMk/>
            <pc:sldMk cId="1867258296" sldId="477"/>
            <ac:picMk id="10" creationId="{E92F64D0-1572-4660-93FA-BF94FF931821}"/>
          </ac:picMkLst>
        </pc:picChg>
        <pc:picChg chg="add mod">
          <ac:chgData name="Armando Stellato" userId="286613bd75acae8a" providerId="LiveId" clId="{5DC7A95E-FBBC-45CA-A0DE-CB5F1ECDABEF}" dt="2019-06-01T01:12:34.875" v="6182" actId="1076"/>
          <ac:picMkLst>
            <pc:docMk/>
            <pc:sldMk cId="1867258296" sldId="477"/>
            <ac:picMk id="11" creationId="{89E05D7D-D3D3-44A1-9E54-C1CF3C8DA505}"/>
          </ac:picMkLst>
        </pc:picChg>
        <pc:picChg chg="add del mod modCrop">
          <ac:chgData name="Armando Stellato" userId="286613bd75acae8a" providerId="LiveId" clId="{5DC7A95E-FBBC-45CA-A0DE-CB5F1ECDABEF}" dt="2019-06-01T01:19:46.526" v="6344"/>
          <ac:picMkLst>
            <pc:docMk/>
            <pc:sldMk cId="1867258296" sldId="477"/>
            <ac:picMk id="12" creationId="{2BC91B4D-0C59-4CD5-8AB5-C9B9FFC5BCB1}"/>
          </ac:picMkLst>
        </pc:picChg>
        <pc:picChg chg="add del">
          <ac:chgData name="Armando Stellato" userId="286613bd75acae8a" providerId="LiveId" clId="{5DC7A95E-FBBC-45CA-A0DE-CB5F1ECDABEF}" dt="2019-06-01T01:20:25.325" v="6390"/>
          <ac:picMkLst>
            <pc:docMk/>
            <pc:sldMk cId="1867258296" sldId="477"/>
            <ac:picMk id="14" creationId="{7E125D84-300B-4C06-8910-0C71FC4ADD53}"/>
          </ac:picMkLst>
        </pc:picChg>
        <pc:picChg chg="add del">
          <ac:chgData name="Armando Stellato" userId="286613bd75acae8a" providerId="LiveId" clId="{5DC7A95E-FBBC-45CA-A0DE-CB5F1ECDABEF}" dt="2019-06-01T01:20:56.833" v="6398"/>
          <ac:picMkLst>
            <pc:docMk/>
            <pc:sldMk cId="1867258296" sldId="477"/>
            <ac:picMk id="16" creationId="{49C4704C-5B58-416D-B963-94B051DEB391}"/>
          </ac:picMkLst>
        </pc:picChg>
        <pc:picChg chg="add">
          <ac:chgData name="Armando Stellato" userId="286613bd75acae8a" providerId="LiveId" clId="{5DC7A95E-FBBC-45CA-A0DE-CB5F1ECDABEF}" dt="2019-06-01T01:23:13.500" v="6448"/>
          <ac:picMkLst>
            <pc:docMk/>
            <pc:sldMk cId="1867258296" sldId="477"/>
            <ac:picMk id="18" creationId="{10588A12-9E5B-40A8-B35A-466F800D81BB}"/>
          </ac:picMkLst>
        </pc:picChg>
      </pc:sldChg>
      <pc:sldChg chg="addSp delSp modSp add">
        <pc:chgData name="Armando Stellato" userId="286613bd75acae8a" providerId="LiveId" clId="{5DC7A95E-FBBC-45CA-A0DE-CB5F1ECDABEF}" dt="2019-06-01T01:46:35.651" v="7334" actId="404"/>
        <pc:sldMkLst>
          <pc:docMk/>
          <pc:sldMk cId="465681084" sldId="478"/>
        </pc:sldMkLst>
        <pc:spChg chg="del">
          <ac:chgData name="Armando Stellato" userId="286613bd75acae8a" providerId="LiveId" clId="{5DC7A95E-FBBC-45CA-A0DE-CB5F1ECDABEF}" dt="2019-06-01T01:33:16.601" v="6564"/>
          <ac:spMkLst>
            <pc:docMk/>
            <pc:sldMk cId="465681084" sldId="478"/>
            <ac:spMk id="2" creationId="{EEA18C5E-AC5F-4665-B88E-8D39C2C80DCD}"/>
          </ac:spMkLst>
        </pc:spChg>
        <pc:spChg chg="del mod">
          <ac:chgData name="Armando Stellato" userId="286613bd75acae8a" providerId="LiveId" clId="{5DC7A95E-FBBC-45CA-A0DE-CB5F1ECDABEF}" dt="2019-06-01T01:31:54.633" v="6559"/>
          <ac:spMkLst>
            <pc:docMk/>
            <pc:sldMk cId="465681084" sldId="478"/>
            <ac:spMk id="3" creationId="{A61D1F20-C02D-4B3E-96DB-DDE4F9C8491E}"/>
          </ac:spMkLst>
        </pc:spChg>
        <pc:spChg chg="del">
          <ac:chgData name="Armando Stellato" userId="286613bd75acae8a" providerId="LiveId" clId="{5DC7A95E-FBBC-45CA-A0DE-CB5F1ECDABEF}" dt="2019-06-01T01:33:36.462" v="6569" actId="478"/>
          <ac:spMkLst>
            <pc:docMk/>
            <pc:sldMk cId="465681084" sldId="478"/>
            <ac:spMk id="4" creationId="{8C4D0C21-4219-4E5D-9CC9-C874074E3123}"/>
          </ac:spMkLst>
        </pc:spChg>
        <pc:spChg chg="del">
          <ac:chgData name="Armando Stellato" userId="286613bd75acae8a" providerId="LiveId" clId="{5DC7A95E-FBBC-45CA-A0DE-CB5F1ECDABEF}" dt="2019-06-01T01:33:41.450" v="6571" actId="478"/>
          <ac:spMkLst>
            <pc:docMk/>
            <pc:sldMk cId="465681084" sldId="478"/>
            <ac:spMk id="5" creationId="{9B3D92A7-376B-490A-A960-AA95BA43E4D9}"/>
          </ac:spMkLst>
        </pc:spChg>
        <pc:spChg chg="del">
          <ac:chgData name="Armando Stellato" userId="286613bd75acae8a" providerId="LiveId" clId="{5DC7A95E-FBBC-45CA-A0DE-CB5F1ECDABEF}" dt="2019-06-01T01:33:32.974" v="6568" actId="478"/>
          <ac:spMkLst>
            <pc:docMk/>
            <pc:sldMk cId="465681084" sldId="478"/>
            <ac:spMk id="6" creationId="{BB1A5E0F-2470-448F-B482-4F38D640FBC8}"/>
          </ac:spMkLst>
        </pc:spChg>
        <pc:spChg chg="add del mod">
          <ac:chgData name="Armando Stellato" userId="286613bd75acae8a" providerId="LiveId" clId="{5DC7A95E-FBBC-45CA-A0DE-CB5F1ECDABEF}" dt="2019-06-01T01:33:16.601" v="6564"/>
          <ac:spMkLst>
            <pc:docMk/>
            <pc:sldMk cId="465681084" sldId="478"/>
            <ac:spMk id="9" creationId="{FBF77F09-6733-4BF7-A51C-75FE34C77C17}"/>
          </ac:spMkLst>
        </pc:spChg>
        <pc:spChg chg="add del mod">
          <ac:chgData name="Armando Stellato" userId="286613bd75acae8a" providerId="LiveId" clId="{5DC7A95E-FBBC-45CA-A0DE-CB5F1ECDABEF}" dt="2019-06-01T01:33:29.293" v="6567"/>
          <ac:spMkLst>
            <pc:docMk/>
            <pc:sldMk cId="465681084" sldId="478"/>
            <ac:spMk id="10" creationId="{32F47DE3-EA7F-4C86-95D0-5C05016DE906}"/>
          </ac:spMkLst>
        </pc:spChg>
        <pc:spChg chg="add mod">
          <ac:chgData name="Armando Stellato" userId="286613bd75acae8a" providerId="LiveId" clId="{5DC7A95E-FBBC-45CA-A0DE-CB5F1ECDABEF}" dt="2019-06-01T01:46:35.651" v="7334" actId="404"/>
          <ac:spMkLst>
            <pc:docMk/>
            <pc:sldMk cId="465681084" sldId="478"/>
            <ac:spMk id="12" creationId="{2F5069CE-015E-4D89-A458-DCFA7EB715D5}"/>
          </ac:spMkLst>
        </pc:spChg>
        <pc:spChg chg="add mod">
          <ac:chgData name="Armando Stellato" userId="286613bd75acae8a" providerId="LiveId" clId="{5DC7A95E-FBBC-45CA-A0DE-CB5F1ECDABEF}" dt="2019-06-01T01:40:59.498" v="7061" actId="14100"/>
          <ac:spMkLst>
            <pc:docMk/>
            <pc:sldMk cId="465681084" sldId="478"/>
            <ac:spMk id="13" creationId="{5DF1A5BA-3EBC-4148-A05D-8F16970EDF78}"/>
          </ac:spMkLst>
        </pc:spChg>
        <pc:spChg chg="add mod">
          <ac:chgData name="Armando Stellato" userId="286613bd75acae8a" providerId="LiveId" clId="{5DC7A95E-FBBC-45CA-A0DE-CB5F1ECDABEF}" dt="2019-06-01T01:40:53.977" v="7060" actId="1038"/>
          <ac:spMkLst>
            <pc:docMk/>
            <pc:sldMk cId="465681084" sldId="478"/>
            <ac:spMk id="14" creationId="{7C8E4390-F1E6-43EB-89B7-45DFC8D3E90A}"/>
          </ac:spMkLst>
        </pc:spChg>
        <pc:spChg chg="add mod">
          <ac:chgData name="Armando Stellato" userId="286613bd75acae8a" providerId="LiveId" clId="{5DC7A95E-FBBC-45CA-A0DE-CB5F1ECDABEF}" dt="2019-06-01T01:40:48.313" v="7055" actId="14100"/>
          <ac:spMkLst>
            <pc:docMk/>
            <pc:sldMk cId="465681084" sldId="478"/>
            <ac:spMk id="15" creationId="{B0552827-41CE-459A-BD05-9FBBA4348EC4}"/>
          </ac:spMkLst>
        </pc:spChg>
        <pc:spChg chg="add mod">
          <ac:chgData name="Armando Stellato" userId="286613bd75acae8a" providerId="LiveId" clId="{5DC7A95E-FBBC-45CA-A0DE-CB5F1ECDABEF}" dt="2019-06-01T01:44:53.420" v="7284" actId="14100"/>
          <ac:spMkLst>
            <pc:docMk/>
            <pc:sldMk cId="465681084" sldId="478"/>
            <ac:spMk id="16" creationId="{76290E9F-51B6-43A6-B3BD-029F4DABB367}"/>
          </ac:spMkLst>
        </pc:spChg>
        <pc:spChg chg="add mod">
          <ac:chgData name="Armando Stellato" userId="286613bd75acae8a" providerId="LiveId" clId="{5DC7A95E-FBBC-45CA-A0DE-CB5F1ECDABEF}" dt="2019-06-01T01:42:45.522" v="7189"/>
          <ac:spMkLst>
            <pc:docMk/>
            <pc:sldMk cId="465681084" sldId="478"/>
            <ac:spMk id="17" creationId="{B9E1698E-1FD1-4627-A7F9-9E2994A897AC}"/>
          </ac:spMkLst>
        </pc:spChg>
        <pc:spChg chg="add mod">
          <ac:chgData name="Armando Stellato" userId="286613bd75acae8a" providerId="LiveId" clId="{5DC7A95E-FBBC-45CA-A0DE-CB5F1ECDABEF}" dt="2019-06-01T01:44:44.577" v="7283"/>
          <ac:spMkLst>
            <pc:docMk/>
            <pc:sldMk cId="465681084" sldId="478"/>
            <ac:spMk id="18" creationId="{D1D683DD-82C3-4BD5-A1C3-6A8D666CCAC8}"/>
          </ac:spMkLst>
        </pc:spChg>
        <pc:graphicFrameChg chg="add del mod modGraphic">
          <ac:chgData name="Armando Stellato" userId="286613bd75acae8a" providerId="LiveId" clId="{5DC7A95E-FBBC-45CA-A0DE-CB5F1ECDABEF}" dt="2019-06-01T01:32:02.300" v="6563" actId="478"/>
          <ac:graphicFrameMkLst>
            <pc:docMk/>
            <pc:sldMk cId="465681084" sldId="478"/>
            <ac:graphicFrameMk id="7" creationId="{210F568F-3EB3-470E-9FA6-5EB6762BE375}"/>
          </ac:graphicFrameMkLst>
        </pc:graphicFrameChg>
        <pc:picChg chg="add mod">
          <ac:chgData name="Armando Stellato" userId="286613bd75acae8a" providerId="LiveId" clId="{5DC7A95E-FBBC-45CA-A0DE-CB5F1ECDABEF}" dt="2019-06-01T01:36:07.079" v="6613" actId="14100"/>
          <ac:picMkLst>
            <pc:docMk/>
            <pc:sldMk cId="465681084" sldId="478"/>
            <ac:picMk id="11" creationId="{DF0DB785-A447-4238-83F8-7AE10DC6E3EE}"/>
          </ac:picMkLst>
        </pc:picChg>
      </pc:sldChg>
      <pc:sldChg chg="modSp add modTransition">
        <pc:chgData name="Armando Stellato" userId="286613bd75acae8a" providerId="LiveId" clId="{5DC7A95E-FBBC-45CA-A0DE-CB5F1ECDABEF}" dt="2019-06-03T13:42:38.786" v="17158"/>
        <pc:sldMkLst>
          <pc:docMk/>
          <pc:sldMk cId="2363692624" sldId="479"/>
        </pc:sldMkLst>
        <pc:spChg chg="mod">
          <ac:chgData name="Armando Stellato" userId="286613bd75acae8a" providerId="LiveId" clId="{5DC7A95E-FBBC-45CA-A0DE-CB5F1ECDABEF}" dt="2019-06-01T01:51:44.454" v="7443" actId="20577"/>
          <ac:spMkLst>
            <pc:docMk/>
            <pc:sldMk cId="2363692624" sldId="479"/>
            <ac:spMk id="3" creationId="{83DD735D-D9C4-4B12-9FA0-4B938B394ECA}"/>
          </ac:spMkLst>
        </pc:spChg>
      </pc:sldChg>
      <pc:sldChg chg="modSp add">
        <pc:chgData name="Armando Stellato" userId="286613bd75acae8a" providerId="LiveId" clId="{5DC7A95E-FBBC-45CA-A0DE-CB5F1ECDABEF}" dt="2019-06-01T02:06:12.042" v="8008" actId="20577"/>
        <pc:sldMkLst>
          <pc:docMk/>
          <pc:sldMk cId="1139154442" sldId="480"/>
        </pc:sldMkLst>
        <pc:spChg chg="mod">
          <ac:chgData name="Armando Stellato" userId="286613bd75acae8a" providerId="LiveId" clId="{5DC7A95E-FBBC-45CA-A0DE-CB5F1ECDABEF}" dt="2019-06-01T02:06:12.042" v="8008" actId="20577"/>
          <ac:spMkLst>
            <pc:docMk/>
            <pc:sldMk cId="1139154442" sldId="480"/>
            <ac:spMk id="2" creationId="{7CAD9D58-43FF-4CE9-B2DA-75081E9DAE7C}"/>
          </ac:spMkLst>
        </pc:spChg>
        <pc:spChg chg="mod">
          <ac:chgData name="Armando Stellato" userId="286613bd75acae8a" providerId="LiveId" clId="{5DC7A95E-FBBC-45CA-A0DE-CB5F1ECDABEF}" dt="2019-06-01T02:05:53.933" v="8005" actId="27636"/>
          <ac:spMkLst>
            <pc:docMk/>
            <pc:sldMk cId="1139154442" sldId="480"/>
            <ac:spMk id="3" creationId="{AE7696BD-ACE3-4F71-9E44-70D7A2E9FA97}"/>
          </ac:spMkLst>
        </pc:spChg>
      </pc:sldChg>
      <pc:sldChg chg="addSp delSp modSp add addAnim delAnim modAnim">
        <pc:chgData name="Armando Stellato" userId="286613bd75acae8a" providerId="LiveId" clId="{5DC7A95E-FBBC-45CA-A0DE-CB5F1ECDABEF}" dt="2019-06-02T17:03:33.277" v="9451"/>
        <pc:sldMkLst>
          <pc:docMk/>
          <pc:sldMk cId="2687688438" sldId="481"/>
        </pc:sldMkLst>
        <pc:spChg chg="mod">
          <ac:chgData name="Armando Stellato" userId="286613bd75acae8a" providerId="LiveId" clId="{5DC7A95E-FBBC-45CA-A0DE-CB5F1ECDABEF}" dt="2019-06-01T02:06:15.906" v="8009"/>
          <ac:spMkLst>
            <pc:docMk/>
            <pc:sldMk cId="2687688438" sldId="481"/>
            <ac:spMk id="2" creationId="{8DA814A2-4963-4F20-AE08-EA674240660A}"/>
          </ac:spMkLst>
        </pc:spChg>
        <pc:spChg chg="del mod">
          <ac:chgData name="Armando Stellato" userId="286613bd75acae8a" providerId="LiveId" clId="{5DC7A95E-FBBC-45CA-A0DE-CB5F1ECDABEF}" dt="2019-06-01T02:08:14.836" v="8011"/>
          <ac:spMkLst>
            <pc:docMk/>
            <pc:sldMk cId="2687688438" sldId="481"/>
            <ac:spMk id="3" creationId="{8260495B-6F73-4CD8-9B32-A215E7A35832}"/>
          </ac:spMkLst>
        </pc:spChg>
        <pc:spChg chg="del">
          <ac:chgData name="Armando Stellato" userId="286613bd75acae8a" providerId="LiveId" clId="{5DC7A95E-FBBC-45CA-A0DE-CB5F1ECDABEF}" dt="2019-06-01T02:08:50.883" v="8019" actId="478"/>
          <ac:spMkLst>
            <pc:docMk/>
            <pc:sldMk cId="2687688438" sldId="481"/>
            <ac:spMk id="4" creationId="{2DC09C5D-B0C8-48D7-907C-7754371E2E76}"/>
          </ac:spMkLst>
        </pc:spChg>
        <pc:spChg chg="del">
          <ac:chgData name="Armando Stellato" userId="286613bd75acae8a" providerId="LiveId" clId="{5DC7A95E-FBBC-45CA-A0DE-CB5F1ECDABEF}" dt="2019-06-01T02:08:41.957" v="8016" actId="478"/>
          <ac:spMkLst>
            <pc:docMk/>
            <pc:sldMk cId="2687688438" sldId="481"/>
            <ac:spMk id="5" creationId="{F383BAFD-C157-4E25-9A44-B0464C6D98A2}"/>
          </ac:spMkLst>
        </pc:spChg>
        <pc:spChg chg="del mod">
          <ac:chgData name="Armando Stellato" userId="286613bd75acae8a" providerId="LiveId" clId="{5DC7A95E-FBBC-45CA-A0DE-CB5F1ECDABEF}" dt="2019-06-01T02:08:48.367" v="8018" actId="478"/>
          <ac:spMkLst>
            <pc:docMk/>
            <pc:sldMk cId="2687688438" sldId="481"/>
            <ac:spMk id="6" creationId="{2C42EB65-3699-4DA3-AB61-5730A3ED0519}"/>
          </ac:spMkLst>
        </pc:spChg>
        <pc:spChg chg="add mod ord">
          <ac:chgData name="Armando Stellato" userId="286613bd75acae8a" providerId="LiveId" clId="{5DC7A95E-FBBC-45CA-A0DE-CB5F1ECDABEF}" dt="2019-06-02T15:15:48.301" v="8510" actId="171"/>
          <ac:spMkLst>
            <pc:docMk/>
            <pc:sldMk cId="2687688438" sldId="481"/>
            <ac:spMk id="9" creationId="{3C1C8915-33EE-41C2-8294-AA2FC355F718}"/>
          </ac:spMkLst>
        </pc:spChg>
        <pc:spChg chg="add del mod">
          <ac:chgData name="Armando Stellato" userId="286613bd75acae8a" providerId="LiveId" clId="{5DC7A95E-FBBC-45CA-A0DE-CB5F1ECDABEF}" dt="2019-06-01T02:17:02.355" v="8280" actId="14100"/>
          <ac:spMkLst>
            <pc:docMk/>
            <pc:sldMk cId="2687688438" sldId="481"/>
            <ac:spMk id="10" creationId="{C0B17E35-E409-4513-A6AC-B1011D6A9BD9}"/>
          </ac:spMkLst>
        </pc:spChg>
        <pc:spChg chg="add mod">
          <ac:chgData name="Armando Stellato" userId="286613bd75acae8a" providerId="LiveId" clId="{5DC7A95E-FBBC-45CA-A0DE-CB5F1ECDABEF}" dt="2019-06-01T02:17:12.046" v="8281" actId="14100"/>
          <ac:spMkLst>
            <pc:docMk/>
            <pc:sldMk cId="2687688438" sldId="481"/>
            <ac:spMk id="12" creationId="{FEBB6506-0A8F-4C24-A4E3-E1DBACB670DF}"/>
          </ac:spMkLst>
        </pc:spChg>
        <pc:spChg chg="add mod">
          <ac:chgData name="Armando Stellato" userId="286613bd75acae8a" providerId="LiveId" clId="{5DC7A95E-FBBC-45CA-A0DE-CB5F1ECDABEF}" dt="2019-06-01T02:17:21.105" v="8283" actId="14100"/>
          <ac:spMkLst>
            <pc:docMk/>
            <pc:sldMk cId="2687688438" sldId="481"/>
            <ac:spMk id="13" creationId="{DFFEBAB5-EE3C-4C0A-B404-9094575DCD74}"/>
          </ac:spMkLst>
        </pc:spChg>
        <pc:spChg chg="add mod ord">
          <ac:chgData name="Armando Stellato" userId="286613bd75acae8a" providerId="LiveId" clId="{5DC7A95E-FBBC-45CA-A0DE-CB5F1ECDABEF}" dt="2019-06-02T15:15:48.301" v="8510" actId="171"/>
          <ac:spMkLst>
            <pc:docMk/>
            <pc:sldMk cId="2687688438" sldId="481"/>
            <ac:spMk id="14" creationId="{5AAA9386-1ADA-4114-8E20-60969DEAEDD3}"/>
          </ac:spMkLst>
        </pc:spChg>
        <pc:spChg chg="add mod ord">
          <ac:chgData name="Armando Stellato" userId="286613bd75acae8a" providerId="LiveId" clId="{5DC7A95E-FBBC-45CA-A0DE-CB5F1ECDABEF}" dt="2019-06-02T15:15:48.301" v="8510" actId="171"/>
          <ac:spMkLst>
            <pc:docMk/>
            <pc:sldMk cId="2687688438" sldId="481"/>
            <ac:spMk id="15" creationId="{8450F8F7-3C63-4EA6-8154-5AC2DC7EB6C3}"/>
          </ac:spMkLst>
        </pc:spChg>
        <pc:spChg chg="add mod">
          <ac:chgData name="Armando Stellato" userId="286613bd75acae8a" providerId="LiveId" clId="{5DC7A95E-FBBC-45CA-A0DE-CB5F1ECDABEF}" dt="2019-06-02T15:36:39.836" v="8820" actId="20577"/>
          <ac:spMkLst>
            <pc:docMk/>
            <pc:sldMk cId="2687688438" sldId="481"/>
            <ac:spMk id="16" creationId="{7625F26D-33BF-4294-A597-FD9C049F8430}"/>
          </ac:spMkLst>
        </pc:spChg>
        <pc:spChg chg="add mod">
          <ac:chgData name="Armando Stellato" userId="286613bd75acae8a" providerId="LiveId" clId="{5DC7A95E-FBBC-45CA-A0DE-CB5F1ECDABEF}" dt="2019-06-02T15:41:48.519" v="8845" actId="14100"/>
          <ac:spMkLst>
            <pc:docMk/>
            <pc:sldMk cId="2687688438" sldId="481"/>
            <ac:spMk id="17" creationId="{1C3302DD-4CAA-4511-B492-96E109C45C02}"/>
          </ac:spMkLst>
        </pc:spChg>
        <pc:spChg chg="add mod ord">
          <ac:chgData name="Armando Stellato" userId="286613bd75acae8a" providerId="LiveId" clId="{5DC7A95E-FBBC-45CA-A0DE-CB5F1ECDABEF}" dt="2019-06-02T15:39:34.832" v="8827" actId="1036"/>
          <ac:spMkLst>
            <pc:docMk/>
            <pc:sldMk cId="2687688438" sldId="481"/>
            <ac:spMk id="18" creationId="{1617C5B6-8548-438E-8DA3-1DA60FCF38F6}"/>
          </ac:spMkLst>
        </pc:spChg>
        <pc:spChg chg="add mod">
          <ac:chgData name="Armando Stellato" userId="286613bd75acae8a" providerId="LiveId" clId="{5DC7A95E-FBBC-45CA-A0DE-CB5F1ECDABEF}" dt="2019-06-02T15:48:15.494" v="9219" actId="14100"/>
          <ac:spMkLst>
            <pc:docMk/>
            <pc:sldMk cId="2687688438" sldId="481"/>
            <ac:spMk id="19" creationId="{1892F2CF-0B38-4202-B378-1B7FC157DD0A}"/>
          </ac:spMkLst>
        </pc:spChg>
        <pc:spChg chg="add mod">
          <ac:chgData name="Armando Stellato" userId="286613bd75acae8a" providerId="LiveId" clId="{5DC7A95E-FBBC-45CA-A0DE-CB5F1ECDABEF}" dt="2019-06-02T16:28:08.710" v="9282" actId="14100"/>
          <ac:spMkLst>
            <pc:docMk/>
            <pc:sldMk cId="2687688438" sldId="481"/>
            <ac:spMk id="20" creationId="{D12B03B9-AF94-4FB7-BE82-3ECA47618675}"/>
          </ac:spMkLst>
        </pc:spChg>
        <pc:spChg chg="add mod">
          <ac:chgData name="Armando Stellato" userId="286613bd75acae8a" providerId="LiveId" clId="{5DC7A95E-FBBC-45CA-A0DE-CB5F1ECDABEF}" dt="2019-06-02T16:30:40.795" v="9350" actId="1076"/>
          <ac:spMkLst>
            <pc:docMk/>
            <pc:sldMk cId="2687688438" sldId="481"/>
            <ac:spMk id="23" creationId="{8721BD54-1611-4840-B4A5-50223E8303D0}"/>
          </ac:spMkLst>
        </pc:spChg>
        <pc:spChg chg="add mod">
          <ac:chgData name="Armando Stellato" userId="286613bd75acae8a" providerId="LiveId" clId="{5DC7A95E-FBBC-45CA-A0DE-CB5F1ECDABEF}" dt="2019-06-02T17:02:30.048" v="9449" actId="14100"/>
          <ac:spMkLst>
            <pc:docMk/>
            <pc:sldMk cId="2687688438" sldId="481"/>
            <ac:spMk id="24" creationId="{0F642CE7-D91D-4D46-987F-4DAF36AD8348}"/>
          </ac:spMkLst>
        </pc:spChg>
        <pc:picChg chg="add del mod">
          <ac:chgData name="Armando Stellato" userId="286613bd75acae8a" providerId="LiveId" clId="{5DC7A95E-FBBC-45CA-A0DE-CB5F1ECDABEF}" dt="2019-06-02T15:31:21.452" v="8704" actId="478"/>
          <ac:picMkLst>
            <pc:docMk/>
            <pc:sldMk cId="2687688438" sldId="481"/>
            <ac:picMk id="3" creationId="{6382ECAE-BCD2-49B5-AB71-802792148D6D}"/>
          </ac:picMkLst>
        </pc:picChg>
        <pc:picChg chg="add del mod ord">
          <ac:chgData name="Armando Stellato" userId="286613bd75acae8a" providerId="LiveId" clId="{5DC7A95E-FBBC-45CA-A0DE-CB5F1ECDABEF}" dt="2019-06-02T15:31:20.982" v="8703" actId="478"/>
          <ac:picMkLst>
            <pc:docMk/>
            <pc:sldMk cId="2687688438" sldId="481"/>
            <ac:picMk id="4" creationId="{FEF24B52-0D1D-4DCD-BA2B-0AE796061952}"/>
          </ac:picMkLst>
        </pc:picChg>
        <pc:picChg chg="add mod ord">
          <ac:chgData name="Armando Stellato" userId="286613bd75acae8a" providerId="LiveId" clId="{5DC7A95E-FBBC-45CA-A0DE-CB5F1ECDABEF}" dt="2019-06-02T15:41:59.952" v="8850" actId="1076"/>
          <ac:picMkLst>
            <pc:docMk/>
            <pc:sldMk cId="2687688438" sldId="481"/>
            <ac:picMk id="5" creationId="{5D46739B-74DC-40F8-A663-FAF938C311D8}"/>
          </ac:picMkLst>
        </pc:picChg>
        <pc:picChg chg="add del">
          <ac:chgData name="Armando Stellato" userId="286613bd75acae8a" providerId="LiveId" clId="{5DC7A95E-FBBC-45CA-A0DE-CB5F1ECDABEF}" dt="2019-06-02T16:17:29.989" v="9222" actId="478"/>
          <ac:picMkLst>
            <pc:docMk/>
            <pc:sldMk cId="2687688438" sldId="481"/>
            <ac:picMk id="6" creationId="{ED8B90CD-FB55-44C5-9D4C-E1AC61472CA6}"/>
          </ac:picMkLst>
        </pc:picChg>
        <pc:picChg chg="add mod ord">
          <ac:chgData name="Armando Stellato" userId="286613bd75acae8a" providerId="LiveId" clId="{5DC7A95E-FBBC-45CA-A0DE-CB5F1ECDABEF}" dt="2019-06-02T15:39:09.598" v="8825" actId="167"/>
          <ac:picMkLst>
            <pc:docMk/>
            <pc:sldMk cId="2687688438" sldId="481"/>
            <ac:picMk id="7" creationId="{CA705C1E-0497-4FB4-BBE6-D989BEB5D7DD}"/>
          </ac:picMkLst>
        </pc:picChg>
        <pc:picChg chg="add del mod">
          <ac:chgData name="Armando Stellato" userId="286613bd75acae8a" providerId="LiveId" clId="{5DC7A95E-FBBC-45CA-A0DE-CB5F1ECDABEF}" dt="2019-06-01T02:09:57.893" v="8030" actId="478"/>
          <ac:picMkLst>
            <pc:docMk/>
            <pc:sldMk cId="2687688438" sldId="481"/>
            <ac:picMk id="8" creationId="{289DCF03-7DD4-49AB-BDCD-7A79E472305F}"/>
          </ac:picMkLst>
        </pc:picChg>
        <pc:picChg chg="add del mod">
          <ac:chgData name="Armando Stellato" userId="286613bd75acae8a" providerId="LiveId" clId="{5DC7A95E-FBBC-45CA-A0DE-CB5F1ECDABEF}" dt="2019-06-02T16:27:24.977" v="9238" actId="478"/>
          <ac:picMkLst>
            <pc:docMk/>
            <pc:sldMk cId="2687688438" sldId="481"/>
            <ac:picMk id="8" creationId="{A58A770D-B489-4D98-AF69-422BBC3F89A9}"/>
          </ac:picMkLst>
        </pc:picChg>
        <pc:picChg chg="add del mod">
          <ac:chgData name="Armando Stellato" userId="286613bd75acae8a" providerId="LiveId" clId="{5DC7A95E-FBBC-45CA-A0DE-CB5F1ECDABEF}" dt="2019-06-01T02:13:37.388" v="8110" actId="478"/>
          <ac:picMkLst>
            <pc:docMk/>
            <pc:sldMk cId="2687688438" sldId="481"/>
            <ac:picMk id="9" creationId="{0894D4C3-85F4-4C00-8C77-B7E2A0F7051D}"/>
          </ac:picMkLst>
        </pc:picChg>
        <pc:picChg chg="add del mod ord">
          <ac:chgData name="Armando Stellato" userId="286613bd75acae8a" providerId="LiveId" clId="{5DC7A95E-FBBC-45CA-A0DE-CB5F1ECDABEF}" dt="2019-06-02T15:38:03.177" v="8824" actId="171"/>
          <ac:picMkLst>
            <pc:docMk/>
            <pc:sldMk cId="2687688438" sldId="481"/>
            <ac:picMk id="11" creationId="{4DD91F82-D0D1-4C52-99B4-CD36A29E696E}"/>
          </ac:picMkLst>
        </pc:picChg>
        <pc:picChg chg="add del mod">
          <ac:chgData name="Armando Stellato" userId="286613bd75acae8a" providerId="LiveId" clId="{5DC7A95E-FBBC-45CA-A0DE-CB5F1ECDABEF}" dt="2019-06-02T17:01:28.229" v="9362" actId="1076"/>
          <ac:picMkLst>
            <pc:docMk/>
            <pc:sldMk cId="2687688438" sldId="481"/>
            <ac:picMk id="21" creationId="{5848737C-D1E2-4F73-B1BC-E12BEE81FD26}"/>
          </ac:picMkLst>
        </pc:picChg>
        <pc:picChg chg="add del">
          <ac:chgData name="Armando Stellato" userId="286613bd75acae8a" providerId="LiveId" clId="{5DC7A95E-FBBC-45CA-A0DE-CB5F1ECDABEF}" dt="2019-06-02T16:29:18.798" v="9299"/>
          <ac:picMkLst>
            <pc:docMk/>
            <pc:sldMk cId="2687688438" sldId="481"/>
            <ac:picMk id="22" creationId="{28CF5BBD-299B-480A-86EA-7EAAB74B5010}"/>
          </ac:picMkLst>
        </pc:picChg>
      </pc:sldChg>
      <pc:sldChg chg="addSp delSp modSp add modAnim">
        <pc:chgData name="Armando Stellato" userId="286613bd75acae8a" providerId="LiveId" clId="{5DC7A95E-FBBC-45CA-A0DE-CB5F1ECDABEF}" dt="2019-06-03T00:24:41.321" v="12234"/>
        <pc:sldMkLst>
          <pc:docMk/>
          <pc:sldMk cId="1835627417" sldId="482"/>
        </pc:sldMkLst>
        <pc:spChg chg="del">
          <ac:chgData name="Armando Stellato" userId="286613bd75acae8a" providerId="LiveId" clId="{5DC7A95E-FBBC-45CA-A0DE-CB5F1ECDABEF}" dt="2019-06-02T22:13:10.721" v="10465"/>
          <ac:spMkLst>
            <pc:docMk/>
            <pc:sldMk cId="1835627417" sldId="482"/>
            <ac:spMk id="2" creationId="{F2319BDD-D924-434C-8C2A-83328217A5A0}"/>
          </ac:spMkLst>
        </pc:spChg>
        <pc:spChg chg="del">
          <ac:chgData name="Armando Stellato" userId="286613bd75acae8a" providerId="LiveId" clId="{5DC7A95E-FBBC-45CA-A0DE-CB5F1ECDABEF}" dt="2019-06-02T22:13:10.721" v="10465"/>
          <ac:spMkLst>
            <pc:docMk/>
            <pc:sldMk cId="1835627417" sldId="482"/>
            <ac:spMk id="3" creationId="{E7DB40C6-2B53-4A87-8A15-17F5ED6BE5B3}"/>
          </ac:spMkLst>
        </pc:spChg>
        <pc:spChg chg="del">
          <ac:chgData name="Armando Stellato" userId="286613bd75acae8a" providerId="LiveId" clId="{5DC7A95E-FBBC-45CA-A0DE-CB5F1ECDABEF}" dt="2019-06-02T22:13:14.169" v="10466" actId="478"/>
          <ac:spMkLst>
            <pc:docMk/>
            <pc:sldMk cId="1835627417" sldId="482"/>
            <ac:spMk id="4" creationId="{C2534AF6-AEF7-438F-8963-8FF498200B40}"/>
          </ac:spMkLst>
        </pc:spChg>
        <pc:spChg chg="del">
          <ac:chgData name="Armando Stellato" userId="286613bd75acae8a" providerId="LiveId" clId="{5DC7A95E-FBBC-45CA-A0DE-CB5F1ECDABEF}" dt="2019-06-02T22:13:14.169" v="10466" actId="478"/>
          <ac:spMkLst>
            <pc:docMk/>
            <pc:sldMk cId="1835627417" sldId="482"/>
            <ac:spMk id="5" creationId="{8DB95502-762D-4045-B878-ABD142A6C598}"/>
          </ac:spMkLst>
        </pc:spChg>
        <pc:spChg chg="del">
          <ac:chgData name="Armando Stellato" userId="286613bd75acae8a" providerId="LiveId" clId="{5DC7A95E-FBBC-45CA-A0DE-CB5F1ECDABEF}" dt="2019-06-02T22:13:14.169" v="10466" actId="478"/>
          <ac:spMkLst>
            <pc:docMk/>
            <pc:sldMk cId="1835627417" sldId="482"/>
            <ac:spMk id="6" creationId="{B26DF6F3-2880-4735-97E6-B3A1DEA53F05}"/>
          </ac:spMkLst>
        </pc:spChg>
        <pc:spChg chg="add mod">
          <ac:chgData name="Armando Stellato" userId="286613bd75acae8a" providerId="LiveId" clId="{5DC7A95E-FBBC-45CA-A0DE-CB5F1ECDABEF}" dt="2019-06-02T23:00:55.252" v="11975" actId="404"/>
          <ac:spMkLst>
            <pc:docMk/>
            <pc:sldMk cId="1835627417" sldId="482"/>
            <ac:spMk id="7" creationId="{D92843C8-7AB4-45BA-9009-F19B98311B31}"/>
          </ac:spMkLst>
        </pc:spChg>
        <pc:spChg chg="add del mod">
          <ac:chgData name="Armando Stellato" userId="286613bd75acae8a" providerId="LiveId" clId="{5DC7A95E-FBBC-45CA-A0DE-CB5F1ECDABEF}" dt="2019-06-02T22:41:41.427" v="11432"/>
          <ac:spMkLst>
            <pc:docMk/>
            <pc:sldMk cId="1835627417" sldId="482"/>
            <ac:spMk id="11" creationId="{91164EFF-7229-45CB-9A63-FEA0678B3E7B}"/>
          </ac:spMkLst>
        </pc:spChg>
        <pc:spChg chg="add del mod">
          <ac:chgData name="Armando Stellato" userId="286613bd75acae8a" providerId="LiveId" clId="{5DC7A95E-FBBC-45CA-A0DE-CB5F1ECDABEF}" dt="2019-06-02T22:41:41.427" v="11432"/>
          <ac:spMkLst>
            <pc:docMk/>
            <pc:sldMk cId="1835627417" sldId="482"/>
            <ac:spMk id="12" creationId="{0271C738-93A3-4550-938A-42BBEC59C785}"/>
          </ac:spMkLst>
        </pc:spChg>
        <pc:spChg chg="add mod">
          <ac:chgData name="Armando Stellato" userId="286613bd75acae8a" providerId="LiveId" clId="{5DC7A95E-FBBC-45CA-A0DE-CB5F1ECDABEF}" dt="2019-06-03T00:14:39.542" v="12102" actId="14100"/>
          <ac:spMkLst>
            <pc:docMk/>
            <pc:sldMk cId="1835627417" sldId="482"/>
            <ac:spMk id="14" creationId="{A9F613B0-328A-4159-96E7-FB10503C713D}"/>
          </ac:spMkLst>
        </pc:spChg>
        <pc:spChg chg="add mod">
          <ac:chgData name="Armando Stellato" userId="286613bd75acae8a" providerId="LiveId" clId="{5DC7A95E-FBBC-45CA-A0DE-CB5F1ECDABEF}" dt="2019-06-03T00:15:13.379" v="12173" actId="14100"/>
          <ac:spMkLst>
            <pc:docMk/>
            <pc:sldMk cId="1835627417" sldId="482"/>
            <ac:spMk id="15" creationId="{E388DB4B-7293-4745-A94D-CDD113117AD0}"/>
          </ac:spMkLst>
        </pc:spChg>
        <pc:spChg chg="add del">
          <ac:chgData name="Armando Stellato" userId="286613bd75acae8a" providerId="LiveId" clId="{5DC7A95E-FBBC-45CA-A0DE-CB5F1ECDABEF}" dt="2019-06-03T00:15:20.822" v="12177"/>
          <ac:spMkLst>
            <pc:docMk/>
            <pc:sldMk cId="1835627417" sldId="482"/>
            <ac:spMk id="16" creationId="{DF67A540-B1C4-4F96-8743-D8C263398554}"/>
          </ac:spMkLst>
        </pc:spChg>
        <pc:spChg chg="add mod">
          <ac:chgData name="Armando Stellato" userId="286613bd75acae8a" providerId="LiveId" clId="{5DC7A95E-FBBC-45CA-A0DE-CB5F1ECDABEF}" dt="2019-06-03T00:16:15.240" v="12212" actId="14100"/>
          <ac:spMkLst>
            <pc:docMk/>
            <pc:sldMk cId="1835627417" sldId="482"/>
            <ac:spMk id="17" creationId="{4B35A935-22AD-4DDA-BAF7-2EFB77DAC66E}"/>
          </ac:spMkLst>
        </pc:spChg>
        <pc:picChg chg="add del mod">
          <ac:chgData name="Armando Stellato" userId="286613bd75acae8a" providerId="LiveId" clId="{5DC7A95E-FBBC-45CA-A0DE-CB5F1ECDABEF}" dt="2019-06-02T22:34:25.480" v="10807" actId="478"/>
          <ac:picMkLst>
            <pc:docMk/>
            <pc:sldMk cId="1835627417" sldId="482"/>
            <ac:picMk id="8" creationId="{4DB84750-0488-42A2-9E6A-26DDE6FF182C}"/>
          </ac:picMkLst>
        </pc:picChg>
        <pc:picChg chg="add del mod">
          <ac:chgData name="Armando Stellato" userId="286613bd75acae8a" providerId="LiveId" clId="{5DC7A95E-FBBC-45CA-A0DE-CB5F1ECDABEF}" dt="2019-06-02T22:41:41.427" v="11432"/>
          <ac:picMkLst>
            <pc:docMk/>
            <pc:sldMk cId="1835627417" sldId="482"/>
            <ac:picMk id="9" creationId="{D6839E45-551B-4A09-B4CC-E62323A87890}"/>
          </ac:picMkLst>
        </pc:picChg>
        <pc:picChg chg="add del mod">
          <ac:chgData name="Armando Stellato" userId="286613bd75acae8a" providerId="LiveId" clId="{5DC7A95E-FBBC-45CA-A0DE-CB5F1ECDABEF}" dt="2019-06-02T22:35:36.890" v="10842"/>
          <ac:picMkLst>
            <pc:docMk/>
            <pc:sldMk cId="1835627417" sldId="482"/>
            <ac:picMk id="10" creationId="{CEB0ED7A-F138-4291-8EAD-2D74DA067EA8}"/>
          </ac:picMkLst>
        </pc:picChg>
        <pc:picChg chg="add mod">
          <ac:chgData name="Armando Stellato" userId="286613bd75acae8a" providerId="LiveId" clId="{5DC7A95E-FBBC-45CA-A0DE-CB5F1ECDABEF}" dt="2019-06-03T00:15:20.306" v="12176" actId="1076"/>
          <ac:picMkLst>
            <pc:docMk/>
            <pc:sldMk cId="1835627417" sldId="482"/>
            <ac:picMk id="13" creationId="{F6BAE41D-8C2C-4369-B535-1C354EC8D807}"/>
          </ac:picMkLst>
        </pc:picChg>
        <pc:picChg chg="add mod">
          <ac:chgData name="Armando Stellato" userId="286613bd75acae8a" providerId="LiveId" clId="{5DC7A95E-FBBC-45CA-A0DE-CB5F1ECDABEF}" dt="2019-06-03T00:24:35.684" v="12233" actId="1076"/>
          <ac:picMkLst>
            <pc:docMk/>
            <pc:sldMk cId="1835627417" sldId="482"/>
            <ac:picMk id="18" creationId="{36D360BB-0561-47F4-854C-2FBC4249B64B}"/>
          </ac:picMkLst>
        </pc:picChg>
      </pc:sldChg>
      <pc:sldChg chg="addSp delSp modSp add delAnim modAnim addCm">
        <pc:chgData name="Armando Stellato" userId="286613bd75acae8a" providerId="LiveId" clId="{5DC7A95E-FBBC-45CA-A0DE-CB5F1ECDABEF}" dt="2019-06-02T23:00:32.751" v="11941" actId="20577"/>
        <pc:sldMkLst>
          <pc:docMk/>
          <pc:sldMk cId="151661637" sldId="483"/>
        </pc:sldMkLst>
        <pc:spChg chg="mod">
          <ac:chgData name="Armando Stellato" userId="286613bd75acae8a" providerId="LiveId" clId="{5DC7A95E-FBBC-45CA-A0DE-CB5F1ECDABEF}" dt="2019-06-02T23:00:32.751" v="11941" actId="20577"/>
          <ac:spMkLst>
            <pc:docMk/>
            <pc:sldMk cId="151661637" sldId="483"/>
            <ac:spMk id="2" creationId="{B5BB8188-D6BB-45B6-A615-A1C97A00F1C6}"/>
          </ac:spMkLst>
        </pc:spChg>
        <pc:spChg chg="del">
          <ac:chgData name="Armando Stellato" userId="286613bd75acae8a" providerId="LiveId" clId="{5DC7A95E-FBBC-45CA-A0DE-CB5F1ECDABEF}" dt="2019-06-02T22:15:43.707" v="10583" actId="478"/>
          <ac:spMkLst>
            <pc:docMk/>
            <pc:sldMk cId="151661637" sldId="483"/>
            <ac:spMk id="3" creationId="{0E0F5A7F-005C-4E15-AA1A-C1C22FE82205}"/>
          </ac:spMkLst>
        </pc:spChg>
        <pc:spChg chg="del">
          <ac:chgData name="Armando Stellato" userId="286613bd75acae8a" providerId="LiveId" clId="{5DC7A95E-FBBC-45CA-A0DE-CB5F1ECDABEF}" dt="2019-06-02T22:15:52.904" v="10585" actId="478"/>
          <ac:spMkLst>
            <pc:docMk/>
            <pc:sldMk cId="151661637" sldId="483"/>
            <ac:spMk id="4" creationId="{E5A9C551-6CFB-4E30-B7B5-669A5E17CC68}"/>
          </ac:spMkLst>
        </pc:spChg>
        <pc:spChg chg="del">
          <ac:chgData name="Armando Stellato" userId="286613bd75acae8a" providerId="LiveId" clId="{5DC7A95E-FBBC-45CA-A0DE-CB5F1ECDABEF}" dt="2019-06-02T22:15:52.904" v="10585" actId="478"/>
          <ac:spMkLst>
            <pc:docMk/>
            <pc:sldMk cId="151661637" sldId="483"/>
            <ac:spMk id="5" creationId="{1AEB359B-1F53-4B97-BB75-63B5660BD736}"/>
          </ac:spMkLst>
        </pc:spChg>
        <pc:spChg chg="del">
          <ac:chgData name="Armando Stellato" userId="286613bd75acae8a" providerId="LiveId" clId="{5DC7A95E-FBBC-45CA-A0DE-CB5F1ECDABEF}" dt="2019-06-02T22:15:52.904" v="10585" actId="478"/>
          <ac:spMkLst>
            <pc:docMk/>
            <pc:sldMk cId="151661637" sldId="483"/>
            <ac:spMk id="6" creationId="{EF0B8BA3-8FEE-4D77-BC0E-6FD39E562E98}"/>
          </ac:spMkLst>
        </pc:spChg>
        <pc:spChg chg="add del mod">
          <ac:chgData name="Armando Stellato" userId="286613bd75acae8a" providerId="LiveId" clId="{5DC7A95E-FBBC-45CA-A0DE-CB5F1ECDABEF}" dt="2019-06-02T22:23:57.822" v="10609" actId="478"/>
          <ac:spMkLst>
            <pc:docMk/>
            <pc:sldMk cId="151661637" sldId="483"/>
            <ac:spMk id="8" creationId="{23F8F511-6B90-4BE3-8F8A-EAA4F3F77DE7}"/>
          </ac:spMkLst>
        </pc:spChg>
        <pc:spChg chg="add mod">
          <ac:chgData name="Armando Stellato" userId="286613bd75acae8a" providerId="LiveId" clId="{5DC7A95E-FBBC-45CA-A0DE-CB5F1ECDABEF}" dt="2019-06-02T22:33:59.986" v="10806" actId="14100"/>
          <ac:spMkLst>
            <pc:docMk/>
            <pc:sldMk cId="151661637" sldId="483"/>
            <ac:spMk id="9" creationId="{E5EE5635-E262-4721-90F5-405F82CEA57A}"/>
          </ac:spMkLst>
        </pc:spChg>
        <pc:spChg chg="add del mod">
          <ac:chgData name="Armando Stellato" userId="286613bd75acae8a" providerId="LiveId" clId="{5DC7A95E-FBBC-45CA-A0DE-CB5F1ECDABEF}" dt="2019-06-02T22:58:24.030" v="11910" actId="478"/>
          <ac:spMkLst>
            <pc:docMk/>
            <pc:sldMk cId="151661637" sldId="483"/>
            <ac:spMk id="11" creationId="{3FDCF24F-0416-437E-B7B4-A6FF48BFB1D1}"/>
          </ac:spMkLst>
        </pc:spChg>
        <pc:spChg chg="add del mod">
          <ac:chgData name="Armando Stellato" userId="286613bd75acae8a" providerId="LiveId" clId="{5DC7A95E-FBBC-45CA-A0DE-CB5F1ECDABEF}" dt="2019-06-02T22:58:26.188" v="11911" actId="478"/>
          <ac:spMkLst>
            <pc:docMk/>
            <pc:sldMk cId="151661637" sldId="483"/>
            <ac:spMk id="12" creationId="{72AF85E3-7503-4480-A542-1E690201731E}"/>
          </ac:spMkLst>
        </pc:spChg>
        <pc:spChg chg="add del">
          <ac:chgData name="Armando Stellato" userId="286613bd75acae8a" providerId="LiveId" clId="{5DC7A95E-FBBC-45CA-A0DE-CB5F1ECDABEF}" dt="2019-06-02T22:42:08.440" v="11439"/>
          <ac:spMkLst>
            <pc:docMk/>
            <pc:sldMk cId="151661637" sldId="483"/>
            <ac:spMk id="14" creationId="{9939E031-5C2D-4696-8A01-1CC99327D956}"/>
          </ac:spMkLst>
        </pc:spChg>
        <pc:spChg chg="add del">
          <ac:chgData name="Armando Stellato" userId="286613bd75acae8a" providerId="LiveId" clId="{5DC7A95E-FBBC-45CA-A0DE-CB5F1ECDABEF}" dt="2019-06-02T22:42:08.440" v="11439"/>
          <ac:spMkLst>
            <pc:docMk/>
            <pc:sldMk cId="151661637" sldId="483"/>
            <ac:spMk id="15" creationId="{5D0E8132-8EA0-44B5-AEBB-E6AE670CD25F}"/>
          </ac:spMkLst>
        </pc:spChg>
        <pc:spChg chg="add del mod">
          <ac:chgData name="Armando Stellato" userId="286613bd75acae8a" providerId="LiveId" clId="{5DC7A95E-FBBC-45CA-A0DE-CB5F1ECDABEF}" dt="2019-06-02T22:58:16.948" v="11906" actId="478"/>
          <ac:spMkLst>
            <pc:docMk/>
            <pc:sldMk cId="151661637" sldId="483"/>
            <ac:spMk id="17" creationId="{BEA66987-701E-454E-A762-A9CCA4B7CA86}"/>
          </ac:spMkLst>
        </pc:spChg>
        <pc:spChg chg="add del mod">
          <ac:chgData name="Armando Stellato" userId="286613bd75acae8a" providerId="LiveId" clId="{5DC7A95E-FBBC-45CA-A0DE-CB5F1ECDABEF}" dt="2019-06-02T22:58:13.749" v="11903" actId="478"/>
          <ac:spMkLst>
            <pc:docMk/>
            <pc:sldMk cId="151661637" sldId="483"/>
            <ac:spMk id="20" creationId="{461DD9D9-A0D0-418F-918D-B69D8E2B5EAD}"/>
          </ac:spMkLst>
        </pc:spChg>
        <pc:picChg chg="add mod">
          <ac:chgData name="Armando Stellato" userId="286613bd75acae8a" providerId="LiveId" clId="{5DC7A95E-FBBC-45CA-A0DE-CB5F1ECDABEF}" dt="2019-06-02T22:24:08.904" v="10613" actId="1076"/>
          <ac:picMkLst>
            <pc:docMk/>
            <pc:sldMk cId="151661637" sldId="483"/>
            <ac:picMk id="7" creationId="{433AD9BF-6229-4ABC-9F31-C731A169A17B}"/>
          </ac:picMkLst>
        </pc:picChg>
        <pc:picChg chg="add del">
          <ac:chgData name="Armando Stellato" userId="286613bd75acae8a" providerId="LiveId" clId="{5DC7A95E-FBBC-45CA-A0DE-CB5F1ECDABEF}" dt="2019-06-02T22:58:18.518" v="11908" actId="478"/>
          <ac:picMkLst>
            <pc:docMk/>
            <pc:sldMk cId="151661637" sldId="483"/>
            <ac:picMk id="10" creationId="{DE30D347-B324-4471-A565-A9431B118F51}"/>
          </ac:picMkLst>
        </pc:picChg>
        <pc:picChg chg="add del">
          <ac:chgData name="Armando Stellato" userId="286613bd75acae8a" providerId="LiveId" clId="{5DC7A95E-FBBC-45CA-A0DE-CB5F1ECDABEF}" dt="2019-06-02T22:42:08.440" v="11439"/>
          <ac:picMkLst>
            <pc:docMk/>
            <pc:sldMk cId="151661637" sldId="483"/>
            <ac:picMk id="13" creationId="{DB689218-CE12-46E7-AEB7-13CE8B98C240}"/>
          </ac:picMkLst>
        </pc:picChg>
        <pc:picChg chg="add del mod">
          <ac:chgData name="Armando Stellato" userId="286613bd75acae8a" providerId="LiveId" clId="{5DC7A95E-FBBC-45CA-A0DE-CB5F1ECDABEF}" dt="2019-06-02T22:58:15.757" v="11905" actId="478"/>
          <ac:picMkLst>
            <pc:docMk/>
            <pc:sldMk cId="151661637" sldId="483"/>
            <ac:picMk id="16" creationId="{D144CDCE-035F-4018-996E-8B99B1BD12A5}"/>
          </ac:picMkLst>
        </pc:picChg>
        <pc:picChg chg="add del mod">
          <ac:chgData name="Armando Stellato" userId="286613bd75acae8a" providerId="LiveId" clId="{5DC7A95E-FBBC-45CA-A0DE-CB5F1ECDABEF}" dt="2019-06-02T22:44:00.070" v="11536"/>
          <ac:picMkLst>
            <pc:docMk/>
            <pc:sldMk cId="151661637" sldId="483"/>
            <ac:picMk id="18" creationId="{AFA13F1A-0875-4E6B-ADE1-B1E63371178E}"/>
          </ac:picMkLst>
        </pc:picChg>
        <pc:picChg chg="add del mod">
          <ac:chgData name="Armando Stellato" userId="286613bd75acae8a" providerId="LiveId" clId="{5DC7A95E-FBBC-45CA-A0DE-CB5F1ECDABEF}" dt="2019-06-02T22:58:14.379" v="11904" actId="478"/>
          <ac:picMkLst>
            <pc:docMk/>
            <pc:sldMk cId="151661637" sldId="483"/>
            <ac:picMk id="19" creationId="{7361E7AA-603C-4CF7-AA05-023FDC2EBC53}"/>
          </ac:picMkLst>
        </pc:picChg>
      </pc:sldChg>
      <pc:sldChg chg="addSp delSp modSp add modAnim">
        <pc:chgData name="Armando Stellato" userId="286613bd75acae8a" providerId="LiveId" clId="{5DC7A95E-FBBC-45CA-A0DE-CB5F1ECDABEF}" dt="2019-06-03T00:43:23.995" v="12636" actId="14100"/>
        <pc:sldMkLst>
          <pc:docMk/>
          <pc:sldMk cId="1015497939" sldId="484"/>
        </pc:sldMkLst>
        <pc:spChg chg="mod">
          <ac:chgData name="Armando Stellato" userId="286613bd75acae8a" providerId="LiveId" clId="{5DC7A95E-FBBC-45CA-A0DE-CB5F1ECDABEF}" dt="2019-06-03T00:40:24.117" v="12262" actId="20577"/>
          <ac:spMkLst>
            <pc:docMk/>
            <pc:sldMk cId="1015497939" sldId="484"/>
            <ac:spMk id="2" creationId="{38A973DD-84DD-436F-B0EF-3F6D71D6D071}"/>
          </ac:spMkLst>
        </pc:spChg>
        <pc:spChg chg="add mod">
          <ac:chgData name="Armando Stellato" userId="286613bd75acae8a" providerId="LiveId" clId="{5DC7A95E-FBBC-45CA-A0DE-CB5F1ECDABEF}" dt="2019-06-03T00:43:23.995" v="12636" actId="14100"/>
          <ac:spMkLst>
            <pc:docMk/>
            <pc:sldMk cId="1015497939" sldId="484"/>
            <ac:spMk id="6" creationId="{ECAC2D76-764A-4522-88E7-0E94D21D9902}"/>
          </ac:spMkLst>
        </pc:spChg>
        <pc:picChg chg="add del mod">
          <ac:chgData name="Armando Stellato" userId="286613bd75acae8a" providerId="LiveId" clId="{5DC7A95E-FBBC-45CA-A0DE-CB5F1ECDABEF}" dt="2019-06-02T22:57:18.997" v="11887" actId="478"/>
          <ac:picMkLst>
            <pc:docMk/>
            <pc:sldMk cId="1015497939" sldId="484"/>
            <ac:picMk id="3" creationId="{E96158AC-C383-4B8C-A6C5-3B8132EDFCAD}"/>
          </ac:picMkLst>
        </pc:picChg>
        <pc:picChg chg="add del">
          <ac:chgData name="Armando Stellato" userId="286613bd75acae8a" providerId="LiveId" clId="{5DC7A95E-FBBC-45CA-A0DE-CB5F1ECDABEF}" dt="2019-06-03T00:24:24.422" v="12213"/>
          <ac:picMkLst>
            <pc:docMk/>
            <pc:sldMk cId="1015497939" sldId="484"/>
            <ac:picMk id="4" creationId="{BF7E06AB-3CD7-4EFB-B24B-438EC1338AF4}"/>
          </ac:picMkLst>
        </pc:picChg>
        <pc:picChg chg="add mod">
          <ac:chgData name="Armando Stellato" userId="286613bd75acae8a" providerId="LiveId" clId="{5DC7A95E-FBBC-45CA-A0DE-CB5F1ECDABEF}" dt="2019-06-03T00:42:03.786" v="12442" actId="1076"/>
          <ac:picMkLst>
            <pc:docMk/>
            <pc:sldMk cId="1015497939" sldId="484"/>
            <ac:picMk id="5" creationId="{3A3BD2F4-B466-471B-B9D1-D0033EAAE21A}"/>
          </ac:picMkLst>
        </pc:picChg>
      </pc:sldChg>
      <pc:sldChg chg="delSp modSp add delAnim modAnim">
        <pc:chgData name="Armando Stellato" userId="286613bd75acae8a" providerId="LiveId" clId="{5DC7A95E-FBBC-45CA-A0DE-CB5F1ECDABEF}" dt="2019-06-02T23:00:44.932" v="11966" actId="404"/>
        <pc:sldMkLst>
          <pc:docMk/>
          <pc:sldMk cId="171752163" sldId="485"/>
        </pc:sldMkLst>
        <pc:spChg chg="mod">
          <ac:chgData name="Armando Stellato" userId="286613bd75acae8a" providerId="LiveId" clId="{5DC7A95E-FBBC-45CA-A0DE-CB5F1ECDABEF}" dt="2019-06-02T23:00:44.932" v="11966" actId="404"/>
          <ac:spMkLst>
            <pc:docMk/>
            <pc:sldMk cId="171752163" sldId="485"/>
            <ac:spMk id="2" creationId="{B5BB8188-D6BB-45B6-A615-A1C97A00F1C6}"/>
          </ac:spMkLst>
        </pc:spChg>
        <pc:spChg chg="del">
          <ac:chgData name="Armando Stellato" userId="286613bd75acae8a" providerId="LiveId" clId="{5DC7A95E-FBBC-45CA-A0DE-CB5F1ECDABEF}" dt="2019-06-02T22:59:26.622" v="11913" actId="478"/>
          <ac:spMkLst>
            <pc:docMk/>
            <pc:sldMk cId="171752163" sldId="485"/>
            <ac:spMk id="9" creationId="{E5EE5635-E262-4721-90F5-405F82CEA57A}"/>
          </ac:spMkLst>
        </pc:spChg>
        <pc:picChg chg="del">
          <ac:chgData name="Armando Stellato" userId="286613bd75acae8a" providerId="LiveId" clId="{5DC7A95E-FBBC-45CA-A0DE-CB5F1ECDABEF}" dt="2019-06-02T22:58:56.712" v="11912" actId="478"/>
          <ac:picMkLst>
            <pc:docMk/>
            <pc:sldMk cId="171752163" sldId="485"/>
            <ac:picMk id="7" creationId="{433AD9BF-6229-4ABC-9F31-C731A169A17B}"/>
          </ac:picMkLst>
        </pc:picChg>
      </pc:sldChg>
      <pc:sldChg chg="addSp modSp add">
        <pc:chgData name="Armando Stellato" userId="286613bd75acae8a" providerId="LiveId" clId="{5DC7A95E-FBBC-45CA-A0DE-CB5F1ECDABEF}" dt="2019-06-03T01:15:42.613" v="15570" actId="20577"/>
        <pc:sldMkLst>
          <pc:docMk/>
          <pc:sldMk cId="2925552264" sldId="486"/>
        </pc:sldMkLst>
        <pc:spChg chg="mod">
          <ac:chgData name="Armando Stellato" userId="286613bd75acae8a" providerId="LiveId" clId="{5DC7A95E-FBBC-45CA-A0DE-CB5F1ECDABEF}" dt="2019-06-03T00:57:48.122" v="13575" actId="20577"/>
          <ac:spMkLst>
            <pc:docMk/>
            <pc:sldMk cId="2925552264" sldId="486"/>
            <ac:spMk id="2" creationId="{C48797E3-59D1-48C7-B88A-A62D6B329B78}"/>
          </ac:spMkLst>
        </pc:spChg>
        <pc:spChg chg="add mod">
          <ac:chgData name="Armando Stellato" userId="286613bd75acae8a" providerId="LiveId" clId="{5DC7A95E-FBBC-45CA-A0DE-CB5F1ECDABEF}" dt="2019-06-03T01:15:42.613" v="15570" actId="20577"/>
          <ac:spMkLst>
            <pc:docMk/>
            <pc:sldMk cId="2925552264" sldId="486"/>
            <ac:spMk id="3" creationId="{45BAA800-9526-4C31-A86E-BEEB699D848F}"/>
          </ac:spMkLst>
        </pc:spChg>
      </pc:sldChg>
      <pc:sldChg chg="addSp delSp modSp add">
        <pc:chgData name="Armando Stellato" userId="286613bd75acae8a" providerId="LiveId" clId="{5DC7A95E-FBBC-45CA-A0DE-CB5F1ECDABEF}" dt="2019-06-03T00:53:01.374" v="13042" actId="20577"/>
        <pc:sldMkLst>
          <pc:docMk/>
          <pc:sldMk cId="2367245895" sldId="487"/>
        </pc:sldMkLst>
        <pc:spChg chg="del">
          <ac:chgData name="Armando Stellato" userId="286613bd75acae8a" providerId="LiveId" clId="{5DC7A95E-FBBC-45CA-A0DE-CB5F1ECDABEF}" dt="2019-06-03T00:47:29.462" v="12664"/>
          <ac:spMkLst>
            <pc:docMk/>
            <pc:sldMk cId="2367245895" sldId="487"/>
            <ac:spMk id="2" creationId="{A9C0E8C0-3E4F-4F77-B54C-5FB9672720D0}"/>
          </ac:spMkLst>
        </pc:spChg>
        <pc:spChg chg="add mod">
          <ac:chgData name="Armando Stellato" userId="286613bd75acae8a" providerId="LiveId" clId="{5DC7A95E-FBBC-45CA-A0DE-CB5F1ECDABEF}" dt="2019-06-03T00:47:38.269" v="12681" actId="5793"/>
          <ac:spMkLst>
            <pc:docMk/>
            <pc:sldMk cId="2367245895" sldId="487"/>
            <ac:spMk id="3" creationId="{2A7852FA-FFAC-46C3-BB5F-21B31EB8AF74}"/>
          </ac:spMkLst>
        </pc:spChg>
        <pc:spChg chg="add mod">
          <ac:chgData name="Armando Stellato" userId="286613bd75acae8a" providerId="LiveId" clId="{5DC7A95E-FBBC-45CA-A0DE-CB5F1ECDABEF}" dt="2019-06-03T00:53:01.374" v="13042" actId="20577"/>
          <ac:spMkLst>
            <pc:docMk/>
            <pc:sldMk cId="2367245895" sldId="487"/>
            <ac:spMk id="4" creationId="{F355CF10-9CFD-4C38-A066-9902CDDB5B46}"/>
          </ac:spMkLst>
        </pc:spChg>
      </pc:sldChg>
      <pc:sldChg chg="addSp delSp modSp add delAnim modAnim">
        <pc:chgData name="Armando Stellato" userId="286613bd75acae8a" providerId="LiveId" clId="{5DC7A95E-FBBC-45CA-A0DE-CB5F1ECDABEF}" dt="2019-06-03T00:51:34.768" v="12890"/>
        <pc:sldMkLst>
          <pc:docMk/>
          <pc:sldMk cId="2029454343" sldId="488"/>
        </pc:sldMkLst>
        <pc:spChg chg="mod">
          <ac:chgData name="Armando Stellato" userId="286613bd75acae8a" providerId="LiveId" clId="{5DC7A95E-FBBC-45CA-A0DE-CB5F1ECDABEF}" dt="2019-06-03T00:49:08.949" v="12734" actId="20577"/>
          <ac:spMkLst>
            <pc:docMk/>
            <pc:sldMk cId="2029454343" sldId="488"/>
            <ac:spMk id="2" creationId="{FE14CD3B-8B6F-4C9E-AC32-D13B528C27D1}"/>
          </ac:spMkLst>
        </pc:spChg>
        <pc:spChg chg="add del mod">
          <ac:chgData name="Armando Stellato" userId="286613bd75acae8a" providerId="LiveId" clId="{5DC7A95E-FBBC-45CA-A0DE-CB5F1ECDABEF}" dt="2019-06-03T00:49:27.052" v="12737" actId="478"/>
          <ac:spMkLst>
            <pc:docMk/>
            <pc:sldMk cId="2029454343" sldId="488"/>
            <ac:spMk id="4" creationId="{54E2D666-EB02-4DEC-88E1-0E0AD7560458}"/>
          </ac:spMkLst>
        </pc:spChg>
        <pc:spChg chg="add del mod">
          <ac:chgData name="Armando Stellato" userId="286613bd75acae8a" providerId="LiveId" clId="{5DC7A95E-FBBC-45CA-A0DE-CB5F1ECDABEF}" dt="2019-06-03T00:49:38.211" v="12739" actId="478"/>
          <ac:spMkLst>
            <pc:docMk/>
            <pc:sldMk cId="2029454343" sldId="488"/>
            <ac:spMk id="5" creationId="{5A376CEC-AC0A-4533-9BCE-9C93C53878B7}"/>
          </ac:spMkLst>
        </pc:spChg>
        <pc:spChg chg="add mod">
          <ac:chgData name="Armando Stellato" userId="286613bd75acae8a" providerId="LiveId" clId="{5DC7A95E-FBBC-45CA-A0DE-CB5F1ECDABEF}" dt="2019-06-03T00:51:08.420" v="12889" actId="1037"/>
          <ac:spMkLst>
            <pc:docMk/>
            <pc:sldMk cId="2029454343" sldId="488"/>
            <ac:spMk id="7" creationId="{CA082B06-86CB-4012-918E-24A05868CA01}"/>
          </ac:spMkLst>
        </pc:spChg>
        <pc:picChg chg="add del mod">
          <ac:chgData name="Armando Stellato" userId="286613bd75acae8a" providerId="LiveId" clId="{5DC7A95E-FBBC-45CA-A0DE-CB5F1ECDABEF}" dt="2019-06-03T00:49:46.931" v="12740" actId="478"/>
          <ac:picMkLst>
            <pc:docMk/>
            <pc:sldMk cId="2029454343" sldId="488"/>
            <ac:picMk id="3" creationId="{7DCE9DA9-1533-4D23-8810-73D09B566EC1}"/>
          </ac:picMkLst>
        </pc:picChg>
        <pc:picChg chg="add mod">
          <ac:chgData name="Armando Stellato" userId="286613bd75acae8a" providerId="LiveId" clId="{5DC7A95E-FBBC-45CA-A0DE-CB5F1ECDABEF}" dt="2019-06-03T00:49:54.732" v="12760" actId="1076"/>
          <ac:picMkLst>
            <pc:docMk/>
            <pc:sldMk cId="2029454343" sldId="488"/>
            <ac:picMk id="6" creationId="{8C549703-21CB-404E-8BE1-C3BC46418C1B}"/>
          </ac:picMkLst>
        </pc:picChg>
      </pc:sldChg>
      <pc:sldChg chg="addSp delSp modSp add">
        <pc:chgData name="Armando Stellato" userId="286613bd75acae8a" providerId="LiveId" clId="{5DC7A95E-FBBC-45CA-A0DE-CB5F1ECDABEF}" dt="2019-06-03T13:41:37.349" v="17155" actId="20577"/>
        <pc:sldMkLst>
          <pc:docMk/>
          <pc:sldMk cId="12861759" sldId="489"/>
        </pc:sldMkLst>
        <pc:spChg chg="mod">
          <ac:chgData name="Armando Stellato" userId="286613bd75acae8a" providerId="LiveId" clId="{5DC7A95E-FBBC-45CA-A0DE-CB5F1ECDABEF}" dt="2019-06-03T13:41:37.349" v="17155" actId="20577"/>
          <ac:spMkLst>
            <pc:docMk/>
            <pc:sldMk cId="12861759" sldId="489"/>
            <ac:spMk id="3" creationId="{45BAA800-9526-4C31-A86E-BEEB699D848F}"/>
          </ac:spMkLst>
        </pc:spChg>
        <pc:spChg chg="add del mod">
          <ac:chgData name="Armando Stellato" userId="286613bd75acae8a" providerId="LiveId" clId="{5DC7A95E-FBBC-45CA-A0DE-CB5F1ECDABEF}" dt="2019-06-03T01:04:46.679" v="14669" actId="478"/>
          <ac:spMkLst>
            <pc:docMk/>
            <pc:sldMk cId="12861759" sldId="489"/>
            <ac:spMk id="4" creationId="{1ED4AEAB-867B-4940-B464-204396AD4045}"/>
          </ac:spMkLst>
        </pc:spChg>
        <pc:spChg chg="add mod">
          <ac:chgData name="Armando Stellato" userId="286613bd75acae8a" providerId="LiveId" clId="{5DC7A95E-FBBC-45CA-A0DE-CB5F1ECDABEF}" dt="2019-06-03T01:07:08.740" v="14922" actId="1076"/>
          <ac:spMkLst>
            <pc:docMk/>
            <pc:sldMk cId="12861759" sldId="489"/>
            <ac:spMk id="5" creationId="{F28F7017-7630-4694-BB12-C9879BDB51FB}"/>
          </ac:spMkLst>
        </pc:spChg>
      </pc:sldChg>
      <pc:sldChg chg="addSp delSp modSp add">
        <pc:chgData name="Armando Stellato" userId="286613bd75acae8a" providerId="LiveId" clId="{5DC7A95E-FBBC-45CA-A0DE-CB5F1ECDABEF}" dt="2019-06-03T01:11:37.765" v="15368" actId="20577"/>
        <pc:sldMkLst>
          <pc:docMk/>
          <pc:sldMk cId="1994760936" sldId="490"/>
        </pc:sldMkLst>
        <pc:spChg chg="del">
          <ac:chgData name="Armando Stellato" userId="286613bd75acae8a" providerId="LiveId" clId="{5DC7A95E-FBBC-45CA-A0DE-CB5F1ECDABEF}" dt="2019-06-03T01:10:05.672" v="15266"/>
          <ac:spMkLst>
            <pc:docMk/>
            <pc:sldMk cId="1994760936" sldId="490"/>
            <ac:spMk id="2" creationId="{15F82009-A8FE-4117-A208-159C4F085A05}"/>
          </ac:spMkLst>
        </pc:spChg>
        <pc:spChg chg="del">
          <ac:chgData name="Armando Stellato" userId="286613bd75acae8a" providerId="LiveId" clId="{5DC7A95E-FBBC-45CA-A0DE-CB5F1ECDABEF}" dt="2019-06-03T01:10:05.672" v="15266"/>
          <ac:spMkLst>
            <pc:docMk/>
            <pc:sldMk cId="1994760936" sldId="490"/>
            <ac:spMk id="3" creationId="{E1798CA4-3342-4A93-A0A6-3159BD8C9A19}"/>
          </ac:spMkLst>
        </pc:spChg>
        <pc:spChg chg="add mod">
          <ac:chgData name="Armando Stellato" userId="286613bd75acae8a" providerId="LiveId" clId="{5DC7A95E-FBBC-45CA-A0DE-CB5F1ECDABEF}" dt="2019-06-03T01:11:37.765" v="15368" actId="20577"/>
          <ac:spMkLst>
            <pc:docMk/>
            <pc:sldMk cId="1994760936" sldId="490"/>
            <ac:spMk id="7" creationId="{228630A2-5746-474B-A5AD-47D2DA5B8654}"/>
          </ac:spMkLst>
        </pc:spChg>
        <pc:spChg chg="add mod">
          <ac:chgData name="Armando Stellato" userId="286613bd75acae8a" providerId="LiveId" clId="{5DC7A95E-FBBC-45CA-A0DE-CB5F1ECDABEF}" dt="2019-06-03T01:11:23.986" v="15313" actId="20577"/>
          <ac:spMkLst>
            <pc:docMk/>
            <pc:sldMk cId="1994760936" sldId="490"/>
            <ac:spMk id="8" creationId="{227B0F68-B250-448F-9B84-8FBC7160E08C}"/>
          </ac:spMkLst>
        </pc:spChg>
      </pc:sldChg>
      <pc:sldChg chg="modSp add">
        <pc:chgData name="Armando Stellato" userId="286613bd75acae8a" providerId="LiveId" clId="{5DC7A95E-FBBC-45CA-A0DE-CB5F1ECDABEF}" dt="2019-06-03T13:43:29.848" v="17177" actId="20577"/>
        <pc:sldMkLst>
          <pc:docMk/>
          <pc:sldMk cId="1190443057" sldId="491"/>
        </pc:sldMkLst>
        <pc:spChg chg="mod">
          <ac:chgData name="Armando Stellato" userId="286613bd75acae8a" providerId="LiveId" clId="{5DC7A95E-FBBC-45CA-A0DE-CB5F1ECDABEF}" dt="2019-06-03T13:43:29.848" v="17177" actId="20577"/>
          <ac:spMkLst>
            <pc:docMk/>
            <pc:sldMk cId="1190443057" sldId="491"/>
            <ac:spMk id="2" creationId="{E6EE53CF-83DE-437C-98F7-13A33C00AE20}"/>
          </ac:spMkLst>
        </pc:spChg>
        <pc:spChg chg="mod">
          <ac:chgData name="Armando Stellato" userId="286613bd75acae8a" providerId="LiveId" clId="{5DC7A95E-FBBC-45CA-A0DE-CB5F1ECDABEF}" dt="2019-06-03T01:49:40.583" v="16904" actId="6549"/>
          <ac:spMkLst>
            <pc:docMk/>
            <pc:sldMk cId="1190443057" sldId="491"/>
            <ac:spMk id="3" creationId="{3C5BF815-0099-453B-9D58-A064226915F5}"/>
          </ac:spMkLst>
        </pc:spChg>
      </pc:sldChg>
      <pc:sldChg chg="addSp modSp add">
        <pc:chgData name="Armando Stellato" userId="286613bd75acae8a" providerId="LiveId" clId="{5DC7A95E-FBBC-45CA-A0DE-CB5F1ECDABEF}" dt="2019-06-04T13:10:55.425" v="17330" actId="1036"/>
        <pc:sldMkLst>
          <pc:docMk/>
          <pc:sldMk cId="250518039" sldId="492"/>
        </pc:sldMkLst>
        <pc:spChg chg="mod">
          <ac:chgData name="Armando Stellato" userId="286613bd75acae8a" providerId="LiveId" clId="{5DC7A95E-FBBC-45CA-A0DE-CB5F1ECDABEF}" dt="2019-06-04T11:08:27.742" v="17299" actId="20577"/>
          <ac:spMkLst>
            <pc:docMk/>
            <pc:sldMk cId="250518039" sldId="492"/>
            <ac:spMk id="2" creationId="{964A01B6-DEF3-44B4-8017-86B5FF09F79A}"/>
          </ac:spMkLst>
        </pc:spChg>
        <pc:picChg chg="add mod">
          <ac:chgData name="Armando Stellato" userId="286613bd75acae8a" providerId="LiveId" clId="{5DC7A95E-FBBC-45CA-A0DE-CB5F1ECDABEF}" dt="2019-06-04T13:10:55.425" v="17330" actId="1036"/>
          <ac:picMkLst>
            <pc:docMk/>
            <pc:sldMk cId="250518039" sldId="492"/>
            <ac:picMk id="7" creationId="{BDB1767C-EC37-418D-922F-603A507DD3A3}"/>
          </ac:picMkLst>
        </pc:picChg>
      </pc:sldChg>
      <pc:sldChg chg="modSp add ord">
        <pc:chgData name="Armando Stellato" userId="286613bd75acae8a" providerId="LiveId" clId="{5DC7A95E-FBBC-45CA-A0DE-CB5F1ECDABEF}" dt="2019-06-04T13:15:48.963" v="17380" actId="20577"/>
        <pc:sldMkLst>
          <pc:docMk/>
          <pc:sldMk cId="3250047827" sldId="493"/>
        </pc:sldMkLst>
        <pc:spChg chg="mod">
          <ac:chgData name="Armando Stellato" userId="286613bd75acae8a" providerId="LiveId" clId="{5DC7A95E-FBBC-45CA-A0DE-CB5F1ECDABEF}" dt="2019-06-04T13:15:48.963" v="17380" actId="20577"/>
          <ac:spMkLst>
            <pc:docMk/>
            <pc:sldMk cId="3250047827" sldId="493"/>
            <ac:spMk id="2" creationId="{71C7F8E1-3F8E-4158-9961-616055C89A2A}"/>
          </ac:spMkLst>
        </pc:spChg>
        <pc:spChg chg="mod">
          <ac:chgData name="Armando Stellato" userId="286613bd75acae8a" providerId="LiveId" clId="{5DC7A95E-FBBC-45CA-A0DE-CB5F1ECDABEF}" dt="2019-06-04T13:15:36.142" v="17359" actId="255"/>
          <ac:spMkLst>
            <pc:docMk/>
            <pc:sldMk cId="3250047827" sldId="493"/>
            <ac:spMk id="3" creationId="{15B5B9C1-E99B-4A9D-9DA5-5CED784FA357}"/>
          </ac:spMkLst>
        </pc:spChg>
      </pc:sldChg>
    </pc:docChg>
  </pc:docChgLst>
  <pc:docChgLst>
    <pc:chgData name="Armando Stellato" userId="286613bd75acae8a" providerId="LiveId" clId="{309BC8FB-C867-4E37-BDA8-9A36154576D0}"/>
    <pc:docChg chg="undo custSel addSld modSld sldOrd modMainMaster">
      <pc:chgData name="Armando Stellato" userId="286613bd75acae8a" providerId="LiveId" clId="{309BC8FB-C867-4E37-BDA8-9A36154576D0}" dt="2019-05-31T17:57:21.241" v="5350" actId="20577"/>
      <pc:docMkLst>
        <pc:docMk/>
      </pc:docMkLst>
      <pc:sldChg chg="modSp">
        <pc:chgData name="Armando Stellato" userId="286613bd75acae8a" providerId="LiveId" clId="{309BC8FB-C867-4E37-BDA8-9A36154576D0}" dt="2019-05-31T13:36:35.979" v="1288" actId="20577"/>
        <pc:sldMkLst>
          <pc:docMk/>
          <pc:sldMk cId="3196673200" sldId="256"/>
        </pc:sldMkLst>
        <pc:spChg chg="mod">
          <ac:chgData name="Armando Stellato" userId="286613bd75acae8a" providerId="LiveId" clId="{309BC8FB-C867-4E37-BDA8-9A36154576D0}" dt="2019-05-31T13:36:35.979" v="1288" actId="20577"/>
          <ac:spMkLst>
            <pc:docMk/>
            <pc:sldMk cId="3196673200" sldId="256"/>
            <ac:spMk id="2" creationId="{00000000-0000-0000-0000-000000000000}"/>
          </ac:spMkLst>
        </pc:spChg>
      </pc:sldChg>
      <pc:sldChg chg="modSp">
        <pc:chgData name="Armando Stellato" userId="286613bd75acae8a" providerId="LiveId" clId="{309BC8FB-C867-4E37-BDA8-9A36154576D0}" dt="2019-05-31T17:56:43.915" v="5341" actId="14100"/>
        <pc:sldMkLst>
          <pc:docMk/>
          <pc:sldMk cId="2003115539" sldId="390"/>
        </pc:sldMkLst>
        <pc:spChg chg="mod">
          <ac:chgData name="Armando Stellato" userId="286613bd75acae8a" providerId="LiveId" clId="{309BC8FB-C867-4E37-BDA8-9A36154576D0}" dt="2019-05-31T13:44:26.311" v="1361" actId="20577"/>
          <ac:spMkLst>
            <pc:docMk/>
            <pc:sldMk cId="2003115539" sldId="390"/>
            <ac:spMk id="2" creationId="{ECAEADCD-BBC2-4DC7-AEDB-9C8E084FF0DE}"/>
          </ac:spMkLst>
        </pc:spChg>
        <pc:spChg chg="mod">
          <ac:chgData name="Armando Stellato" userId="286613bd75acae8a" providerId="LiveId" clId="{309BC8FB-C867-4E37-BDA8-9A36154576D0}" dt="2019-05-31T13:41:49.955" v="1346" actId="465"/>
          <ac:spMkLst>
            <pc:docMk/>
            <pc:sldMk cId="2003115539" sldId="390"/>
            <ac:spMk id="11" creationId="{63F6780D-0FBD-4929-A50D-18E255C0620D}"/>
          </ac:spMkLst>
        </pc:spChg>
        <pc:spChg chg="mod">
          <ac:chgData name="Armando Stellato" userId="286613bd75acae8a" providerId="LiveId" clId="{309BC8FB-C867-4E37-BDA8-9A36154576D0}" dt="2019-05-31T13:41:49.955" v="1346" actId="465"/>
          <ac:spMkLst>
            <pc:docMk/>
            <pc:sldMk cId="2003115539" sldId="390"/>
            <ac:spMk id="12" creationId="{F048FC90-B720-4AD1-8066-204B2B0822DA}"/>
          </ac:spMkLst>
        </pc:spChg>
        <pc:spChg chg="mod">
          <ac:chgData name="Armando Stellato" userId="286613bd75acae8a" providerId="LiveId" clId="{309BC8FB-C867-4E37-BDA8-9A36154576D0}" dt="2019-05-31T17:56:43.915" v="5341" actId="14100"/>
          <ac:spMkLst>
            <pc:docMk/>
            <pc:sldMk cId="2003115539" sldId="390"/>
            <ac:spMk id="13" creationId="{1A0B1DB1-0B44-40F3-AEDD-FF88E8F46AA9}"/>
          </ac:spMkLst>
        </pc:spChg>
      </pc:sldChg>
      <pc:sldChg chg="modSp">
        <pc:chgData name="Armando Stellato" userId="286613bd75acae8a" providerId="LiveId" clId="{309BC8FB-C867-4E37-BDA8-9A36154576D0}" dt="2019-05-31T17:57:21.241" v="5350" actId="20577"/>
        <pc:sldMkLst>
          <pc:docMk/>
          <pc:sldMk cId="3468237644" sldId="392"/>
        </pc:sldMkLst>
        <pc:spChg chg="mod">
          <ac:chgData name="Armando Stellato" userId="286613bd75acae8a" providerId="LiveId" clId="{309BC8FB-C867-4E37-BDA8-9A36154576D0}" dt="2019-05-31T17:57:21.241" v="5350" actId="20577"/>
          <ac:spMkLst>
            <pc:docMk/>
            <pc:sldMk cId="3468237644" sldId="392"/>
            <ac:spMk id="3" creationId="{A7219F45-2F4C-4C1E-B2FB-F14D9EE67CD3}"/>
          </ac:spMkLst>
        </pc:spChg>
      </pc:sldChg>
      <pc:sldChg chg="modSp">
        <pc:chgData name="Armando Stellato" userId="286613bd75acae8a" providerId="LiveId" clId="{309BC8FB-C867-4E37-BDA8-9A36154576D0}" dt="2019-05-31T13:37:32.292" v="1319" actId="20577"/>
        <pc:sldMkLst>
          <pc:docMk/>
          <pc:sldMk cId="3721417855" sldId="393"/>
        </pc:sldMkLst>
        <pc:spChg chg="mod">
          <ac:chgData name="Armando Stellato" userId="286613bd75acae8a" providerId="LiveId" clId="{309BC8FB-C867-4E37-BDA8-9A36154576D0}" dt="2019-05-31T13:37:32.292" v="1319" actId="20577"/>
          <ac:spMkLst>
            <pc:docMk/>
            <pc:sldMk cId="3721417855" sldId="393"/>
            <ac:spMk id="3" creationId="{487FC1F3-ABF1-40DC-A2B5-E0DC821AAFA1}"/>
          </ac:spMkLst>
        </pc:spChg>
      </pc:sldChg>
      <pc:sldChg chg="addSp delSp modSp ord delAnim">
        <pc:chgData name="Armando Stellato" userId="286613bd75acae8a" providerId="LiveId" clId="{309BC8FB-C867-4E37-BDA8-9A36154576D0}" dt="2019-05-31T16:13:37.892" v="2436" actId="20577"/>
        <pc:sldMkLst>
          <pc:docMk/>
          <pc:sldMk cId="2320468004" sldId="397"/>
        </pc:sldMkLst>
        <pc:spChg chg="mod">
          <ac:chgData name="Armando Stellato" userId="286613bd75acae8a" providerId="LiveId" clId="{309BC8FB-C867-4E37-BDA8-9A36154576D0}" dt="2019-05-31T13:46:06.288" v="1383" actId="20577"/>
          <ac:spMkLst>
            <pc:docMk/>
            <pc:sldMk cId="2320468004" sldId="397"/>
            <ac:spMk id="2" creationId="{D9CD16A1-28B7-43DB-BD0C-0B69AA1D9F9F}"/>
          </ac:spMkLst>
        </pc:spChg>
        <pc:spChg chg="add mod">
          <ac:chgData name="Armando Stellato" userId="286613bd75acae8a" providerId="LiveId" clId="{309BC8FB-C867-4E37-BDA8-9A36154576D0}" dt="2019-05-31T16:10:31.382" v="2087"/>
          <ac:spMkLst>
            <pc:docMk/>
            <pc:sldMk cId="2320468004" sldId="397"/>
            <ac:spMk id="3" creationId="{C7E9EA33-9A03-47AE-B150-9E3DA9DFFEDE}"/>
          </ac:spMkLst>
        </pc:spChg>
        <pc:spChg chg="del">
          <ac:chgData name="Armando Stellato" userId="286613bd75acae8a" providerId="LiveId" clId="{309BC8FB-C867-4E37-BDA8-9A36154576D0}" dt="2019-05-31T13:46:12.360" v="1386" actId="478"/>
          <ac:spMkLst>
            <pc:docMk/>
            <pc:sldMk cId="2320468004" sldId="397"/>
            <ac:spMk id="10" creationId="{7E527372-2AFE-4BD6-B2C5-9FD3588D6FB3}"/>
          </ac:spMkLst>
        </pc:spChg>
        <pc:spChg chg="add mod">
          <ac:chgData name="Armando Stellato" userId="286613bd75acae8a" providerId="LiveId" clId="{309BC8FB-C867-4E37-BDA8-9A36154576D0}" dt="2019-05-31T16:10:52.664" v="2106" actId="1076"/>
          <ac:spMkLst>
            <pc:docMk/>
            <pc:sldMk cId="2320468004" sldId="397"/>
            <ac:spMk id="13" creationId="{04D36C4B-9ED0-445B-9F69-DA3FCBB107FC}"/>
          </ac:spMkLst>
        </pc:spChg>
        <pc:spChg chg="add mod">
          <ac:chgData name="Armando Stellato" userId="286613bd75acae8a" providerId="LiveId" clId="{309BC8FB-C867-4E37-BDA8-9A36154576D0}" dt="2019-05-31T16:12:34.522" v="2313" actId="1036"/>
          <ac:spMkLst>
            <pc:docMk/>
            <pc:sldMk cId="2320468004" sldId="397"/>
            <ac:spMk id="14" creationId="{E54F3DEE-59B2-4B1C-997B-CB2DC0BC2870}"/>
          </ac:spMkLst>
        </pc:spChg>
        <pc:spChg chg="add mod">
          <ac:chgData name="Armando Stellato" userId="286613bd75acae8a" providerId="LiveId" clId="{309BC8FB-C867-4E37-BDA8-9A36154576D0}" dt="2019-05-31T16:13:37.892" v="2436" actId="20577"/>
          <ac:spMkLst>
            <pc:docMk/>
            <pc:sldMk cId="2320468004" sldId="397"/>
            <ac:spMk id="15" creationId="{C821DF38-D51C-414F-9885-92C425A79560}"/>
          </ac:spMkLst>
        </pc:spChg>
        <pc:picChg chg="del">
          <ac:chgData name="Armando Stellato" userId="286613bd75acae8a" providerId="LiveId" clId="{309BC8FB-C867-4E37-BDA8-9A36154576D0}" dt="2019-05-31T13:46:08.838" v="1384" actId="478"/>
          <ac:picMkLst>
            <pc:docMk/>
            <pc:sldMk cId="2320468004" sldId="397"/>
            <ac:picMk id="7" creationId="{610D9E9E-EDF0-438C-89C5-DF3B9437C769}"/>
          </ac:picMkLst>
        </pc:picChg>
        <pc:picChg chg="del">
          <ac:chgData name="Armando Stellato" userId="286613bd75acae8a" providerId="LiveId" clId="{309BC8FB-C867-4E37-BDA8-9A36154576D0}" dt="2019-05-31T13:46:10.716" v="1385" actId="478"/>
          <ac:picMkLst>
            <pc:docMk/>
            <pc:sldMk cId="2320468004" sldId="397"/>
            <ac:picMk id="8" creationId="{66F00FE0-D325-4894-82BE-4E2D296944F6}"/>
          </ac:picMkLst>
        </pc:picChg>
        <pc:picChg chg="add mod">
          <ac:chgData name="Armando Stellato" userId="286613bd75acae8a" providerId="LiveId" clId="{309BC8FB-C867-4E37-BDA8-9A36154576D0}" dt="2019-05-31T16:12:34.522" v="2313" actId="1036"/>
          <ac:picMkLst>
            <pc:docMk/>
            <pc:sldMk cId="2320468004" sldId="397"/>
            <ac:picMk id="11" creationId="{EC213BBA-9916-46B1-B244-353D9358D26E}"/>
          </ac:picMkLst>
        </pc:picChg>
        <pc:picChg chg="add mod">
          <ac:chgData name="Armando Stellato" userId="286613bd75acae8a" providerId="LiveId" clId="{309BC8FB-C867-4E37-BDA8-9A36154576D0}" dt="2019-05-31T16:12:27.128" v="2310" actId="1076"/>
          <ac:picMkLst>
            <pc:docMk/>
            <pc:sldMk cId="2320468004" sldId="397"/>
            <ac:picMk id="12" creationId="{71D69CA3-DBFD-46ED-A3EC-F7B85CB50412}"/>
          </ac:picMkLst>
        </pc:picChg>
      </pc:sldChg>
      <pc:sldChg chg="addSp delSp modSp add">
        <pc:chgData name="Armando Stellato" userId="286613bd75acae8a" providerId="LiveId" clId="{309BC8FB-C867-4E37-BDA8-9A36154576D0}" dt="2019-05-31T13:32:44.147" v="1246" actId="20577"/>
        <pc:sldMkLst>
          <pc:docMk/>
          <pc:sldMk cId="197407286" sldId="399"/>
        </pc:sldMkLst>
        <pc:spChg chg="mod">
          <ac:chgData name="Armando Stellato" userId="286613bd75acae8a" providerId="LiveId" clId="{309BC8FB-C867-4E37-BDA8-9A36154576D0}" dt="2019-05-31T13:23:52.346" v="995" actId="114"/>
          <ac:spMkLst>
            <pc:docMk/>
            <pc:sldMk cId="197407286" sldId="399"/>
            <ac:spMk id="2" creationId="{EFD0FC81-9BC7-455A-8B83-8875B83D0073}"/>
          </ac:spMkLst>
        </pc:spChg>
        <pc:spChg chg="del">
          <ac:chgData name="Armando Stellato" userId="286613bd75acae8a" providerId="LiveId" clId="{309BC8FB-C867-4E37-BDA8-9A36154576D0}" dt="2019-05-31T10:56:25.899" v="88" actId="478"/>
          <ac:spMkLst>
            <pc:docMk/>
            <pc:sldMk cId="197407286" sldId="399"/>
            <ac:spMk id="3" creationId="{6BCF2BA7-D4A3-4E91-BB4A-EEB894CDE9E9}"/>
          </ac:spMkLst>
        </pc:spChg>
        <pc:spChg chg="add mod ord">
          <ac:chgData name="Armando Stellato" userId="286613bd75acae8a" providerId="LiveId" clId="{309BC8FB-C867-4E37-BDA8-9A36154576D0}" dt="2019-05-31T12:43:03.432" v="222" actId="1076"/>
          <ac:spMkLst>
            <pc:docMk/>
            <pc:sldMk cId="197407286" sldId="399"/>
            <ac:spMk id="11" creationId="{6D227CC8-68C9-46A4-A850-717CBD684012}"/>
          </ac:spMkLst>
        </pc:spChg>
        <pc:spChg chg="add mod">
          <ac:chgData name="Armando Stellato" userId="286613bd75acae8a" providerId="LiveId" clId="{309BC8FB-C867-4E37-BDA8-9A36154576D0}" dt="2019-05-31T13:10:22.725" v="766" actId="14100"/>
          <ac:spMkLst>
            <pc:docMk/>
            <pc:sldMk cId="197407286" sldId="399"/>
            <ac:spMk id="14" creationId="{FE092D26-65AE-4437-A0C5-E114256612D1}"/>
          </ac:spMkLst>
        </pc:spChg>
        <pc:spChg chg="add del mod">
          <ac:chgData name="Armando Stellato" userId="286613bd75acae8a" providerId="LiveId" clId="{309BC8FB-C867-4E37-BDA8-9A36154576D0}" dt="2019-05-31T12:47:07.390" v="418"/>
          <ac:spMkLst>
            <pc:docMk/>
            <pc:sldMk cId="197407286" sldId="399"/>
            <ac:spMk id="15" creationId="{6C7CFC8B-5F43-4F08-B836-74AE8D88234D}"/>
          </ac:spMkLst>
        </pc:spChg>
        <pc:spChg chg="add mod">
          <ac:chgData name="Armando Stellato" userId="286613bd75acae8a" providerId="LiveId" clId="{309BC8FB-C867-4E37-BDA8-9A36154576D0}" dt="2019-05-31T12:47:32.208" v="437" actId="164"/>
          <ac:spMkLst>
            <pc:docMk/>
            <pc:sldMk cId="197407286" sldId="399"/>
            <ac:spMk id="16" creationId="{D8239518-387A-4474-8B96-D0196894909B}"/>
          </ac:spMkLst>
        </pc:spChg>
        <pc:spChg chg="mod topLvl">
          <ac:chgData name="Armando Stellato" userId="286613bd75acae8a" providerId="LiveId" clId="{309BC8FB-C867-4E37-BDA8-9A36154576D0}" dt="2019-05-31T13:10:38.195" v="771" actId="1036"/>
          <ac:spMkLst>
            <pc:docMk/>
            <pc:sldMk cId="197407286" sldId="399"/>
            <ac:spMk id="25" creationId="{C87CD88F-5185-4308-B1CA-C8E12B9000A1}"/>
          </ac:spMkLst>
        </pc:spChg>
        <pc:spChg chg="add mod">
          <ac:chgData name="Armando Stellato" userId="286613bd75acae8a" providerId="LiveId" clId="{309BC8FB-C867-4E37-BDA8-9A36154576D0}" dt="2019-05-31T13:11:52.260" v="869"/>
          <ac:spMkLst>
            <pc:docMk/>
            <pc:sldMk cId="197407286" sldId="399"/>
            <ac:spMk id="26" creationId="{1C9D2815-82F7-4C3F-B51D-9A2A985ADD9F}"/>
          </ac:spMkLst>
        </pc:spChg>
        <pc:spChg chg="add mod">
          <ac:chgData name="Armando Stellato" userId="286613bd75acae8a" providerId="LiveId" clId="{309BC8FB-C867-4E37-BDA8-9A36154576D0}" dt="2019-05-31T13:10:10.947" v="764" actId="1036"/>
          <ac:spMkLst>
            <pc:docMk/>
            <pc:sldMk cId="197407286" sldId="399"/>
            <ac:spMk id="30" creationId="{E70055B3-D3B4-4E20-89D0-8D6F0805D200}"/>
          </ac:spMkLst>
        </pc:spChg>
        <pc:spChg chg="add mod">
          <ac:chgData name="Armando Stellato" userId="286613bd75acae8a" providerId="LiveId" clId="{309BC8FB-C867-4E37-BDA8-9A36154576D0}" dt="2019-05-31T13:11:35.151" v="867" actId="1037"/>
          <ac:spMkLst>
            <pc:docMk/>
            <pc:sldMk cId="197407286" sldId="399"/>
            <ac:spMk id="33" creationId="{894E32F2-B697-4CA7-B15D-2B63412F54A2}"/>
          </ac:spMkLst>
        </pc:spChg>
        <pc:spChg chg="add mod">
          <ac:chgData name="Armando Stellato" userId="286613bd75acae8a" providerId="LiveId" clId="{309BC8FB-C867-4E37-BDA8-9A36154576D0}" dt="2019-05-31T13:32:44.147" v="1246" actId="20577"/>
          <ac:spMkLst>
            <pc:docMk/>
            <pc:sldMk cId="197407286" sldId="399"/>
            <ac:spMk id="34" creationId="{EC32B1D5-79B1-43CF-B6FD-E287EAD49CDF}"/>
          </ac:spMkLst>
        </pc:spChg>
        <pc:spChg chg="add mod">
          <ac:chgData name="Armando Stellato" userId="286613bd75acae8a" providerId="LiveId" clId="{309BC8FB-C867-4E37-BDA8-9A36154576D0}" dt="2019-05-31T13:31:38.666" v="1119" actId="12789"/>
          <ac:spMkLst>
            <pc:docMk/>
            <pc:sldMk cId="197407286" sldId="399"/>
            <ac:spMk id="37" creationId="{76D09C44-3D7B-4AC1-9D62-C15FF4EEB002}"/>
          </ac:spMkLst>
        </pc:spChg>
        <pc:spChg chg="add mod">
          <ac:chgData name="Armando Stellato" userId="286613bd75acae8a" providerId="LiveId" clId="{309BC8FB-C867-4E37-BDA8-9A36154576D0}" dt="2019-05-31T13:31:38.666" v="1119" actId="12789"/>
          <ac:spMkLst>
            <pc:docMk/>
            <pc:sldMk cId="197407286" sldId="399"/>
            <ac:spMk id="38" creationId="{92B8AAE7-1E69-4AE3-8D06-DD3055F03568}"/>
          </ac:spMkLst>
        </pc:spChg>
        <pc:grpChg chg="add mod">
          <ac:chgData name="Armando Stellato" userId="286613bd75acae8a" providerId="LiveId" clId="{309BC8FB-C867-4E37-BDA8-9A36154576D0}" dt="2019-05-31T13:10:10.947" v="764" actId="1036"/>
          <ac:grpSpMkLst>
            <pc:docMk/>
            <pc:sldMk cId="197407286" sldId="399"/>
            <ac:grpSpMk id="12" creationId="{8ECFAE59-D4DD-4583-BFE7-C0B14A2890F9}"/>
          </ac:grpSpMkLst>
        </pc:grpChg>
        <pc:grpChg chg="add mod">
          <ac:chgData name="Armando Stellato" userId="286613bd75acae8a" providerId="LiveId" clId="{309BC8FB-C867-4E37-BDA8-9A36154576D0}" dt="2019-05-31T13:10:10.947" v="764" actId="1036"/>
          <ac:grpSpMkLst>
            <pc:docMk/>
            <pc:sldMk cId="197407286" sldId="399"/>
            <ac:grpSpMk id="17" creationId="{DAB5328E-A904-41CC-8A3D-1F66A296CA79}"/>
          </ac:grpSpMkLst>
        </pc:grpChg>
        <pc:grpChg chg="add mod">
          <ac:chgData name="Armando Stellato" userId="286613bd75acae8a" providerId="LiveId" clId="{309BC8FB-C867-4E37-BDA8-9A36154576D0}" dt="2019-05-31T13:10:10.947" v="764" actId="1036"/>
          <ac:grpSpMkLst>
            <pc:docMk/>
            <pc:sldMk cId="197407286" sldId="399"/>
            <ac:grpSpMk id="18" creationId="{66A44629-F8DF-45C4-9C64-F295EC57618A}"/>
          </ac:grpSpMkLst>
        </pc:grpChg>
        <pc:grpChg chg="add del mod">
          <ac:chgData name="Armando Stellato" userId="286613bd75acae8a" providerId="LiveId" clId="{309BC8FB-C867-4E37-BDA8-9A36154576D0}" dt="2019-05-31T12:50:34.339" v="455"/>
          <ac:grpSpMkLst>
            <pc:docMk/>
            <pc:sldMk cId="197407286" sldId="399"/>
            <ac:grpSpMk id="20" creationId="{AD00ED41-798C-406F-AF65-29319582A7FB}"/>
          </ac:grpSpMkLst>
        </pc:grpChg>
        <pc:grpChg chg="add del">
          <ac:chgData name="Armando Stellato" userId="286613bd75acae8a" providerId="LiveId" clId="{309BC8FB-C867-4E37-BDA8-9A36154576D0}" dt="2019-05-31T12:50:43.105" v="457" actId="165"/>
          <ac:grpSpMkLst>
            <pc:docMk/>
            <pc:sldMk cId="197407286" sldId="399"/>
            <ac:grpSpMk id="23" creationId="{2AADAA72-AC64-481E-8E0B-04A985C0A5FE}"/>
          </ac:grpSpMkLst>
        </pc:grpChg>
        <pc:picChg chg="add mod">
          <ac:chgData name="Armando Stellato" userId="286613bd75acae8a" providerId="LiveId" clId="{309BC8FB-C867-4E37-BDA8-9A36154576D0}" dt="2019-05-31T12:47:27.064" v="436" actId="164"/>
          <ac:picMkLst>
            <pc:docMk/>
            <pc:sldMk cId="197407286" sldId="399"/>
            <ac:picMk id="7" creationId="{E09DF732-3F8F-4F64-93C4-73DF1BDD3E26}"/>
          </ac:picMkLst>
        </pc:picChg>
        <pc:picChg chg="add mod">
          <ac:chgData name="Armando Stellato" userId="286613bd75acae8a" providerId="LiveId" clId="{309BC8FB-C867-4E37-BDA8-9A36154576D0}" dt="2019-05-31T12:47:27.064" v="436" actId="164"/>
          <ac:picMkLst>
            <pc:docMk/>
            <pc:sldMk cId="197407286" sldId="399"/>
            <ac:picMk id="8" creationId="{23D710C1-BA2A-45FD-856D-66576E2EA16E}"/>
          </ac:picMkLst>
        </pc:picChg>
        <pc:picChg chg="add mod">
          <ac:chgData name="Armando Stellato" userId="286613bd75acae8a" providerId="LiveId" clId="{309BC8FB-C867-4E37-BDA8-9A36154576D0}" dt="2019-05-31T13:10:10.947" v="764" actId="1036"/>
          <ac:picMkLst>
            <pc:docMk/>
            <pc:sldMk cId="197407286" sldId="399"/>
            <ac:picMk id="9" creationId="{9FAA6CA6-05C0-4215-953A-80059CDFAD63}"/>
          </ac:picMkLst>
        </pc:picChg>
        <pc:picChg chg="add mod">
          <ac:chgData name="Armando Stellato" userId="286613bd75acae8a" providerId="LiveId" clId="{309BC8FB-C867-4E37-BDA8-9A36154576D0}" dt="2019-05-31T12:42:51.501" v="217" actId="14100"/>
          <ac:picMkLst>
            <pc:docMk/>
            <pc:sldMk cId="197407286" sldId="399"/>
            <ac:picMk id="10" creationId="{BB2BFEE2-4565-4615-82DB-709B5F39156E}"/>
          </ac:picMkLst>
        </pc:picChg>
        <pc:picChg chg="add mod">
          <ac:chgData name="Armando Stellato" userId="286613bd75acae8a" providerId="LiveId" clId="{309BC8FB-C867-4E37-BDA8-9A36154576D0}" dt="2019-05-31T12:47:32.208" v="437" actId="164"/>
          <ac:picMkLst>
            <pc:docMk/>
            <pc:sldMk cId="197407286" sldId="399"/>
            <ac:picMk id="13" creationId="{6A468DA2-8B22-4DBF-8AF0-92369579336D}"/>
          </ac:picMkLst>
        </pc:picChg>
        <pc:picChg chg="add mod">
          <ac:chgData name="Armando Stellato" userId="286613bd75acae8a" providerId="LiveId" clId="{309BC8FB-C867-4E37-BDA8-9A36154576D0}" dt="2019-05-31T13:10:10.947" v="764" actId="1036"/>
          <ac:picMkLst>
            <pc:docMk/>
            <pc:sldMk cId="197407286" sldId="399"/>
            <ac:picMk id="19" creationId="{588D9926-2A2D-44AA-9EB1-6D87E73FEB2E}"/>
          </ac:picMkLst>
        </pc:picChg>
        <pc:picChg chg="mod topLvl">
          <ac:chgData name="Armando Stellato" userId="286613bd75acae8a" providerId="LiveId" clId="{309BC8FB-C867-4E37-BDA8-9A36154576D0}" dt="2019-05-31T13:10:10.947" v="764" actId="1036"/>
          <ac:picMkLst>
            <pc:docMk/>
            <pc:sldMk cId="197407286" sldId="399"/>
            <ac:picMk id="24" creationId="{A88A640C-7373-4BC5-8A08-E0068A77344B}"/>
          </ac:picMkLst>
        </pc:picChg>
        <pc:picChg chg="add mod modCrop">
          <ac:chgData name="Armando Stellato" userId="286613bd75acae8a" providerId="LiveId" clId="{309BC8FB-C867-4E37-BDA8-9A36154576D0}" dt="2019-05-31T13:10:10.947" v="764" actId="1036"/>
          <ac:picMkLst>
            <pc:docMk/>
            <pc:sldMk cId="197407286" sldId="399"/>
            <ac:picMk id="27" creationId="{E54359D2-B229-47B0-861A-C4C44E8D0401}"/>
          </ac:picMkLst>
        </pc:picChg>
        <pc:picChg chg="add del">
          <ac:chgData name="Armando Stellato" userId="286613bd75acae8a" providerId="LiveId" clId="{309BC8FB-C867-4E37-BDA8-9A36154576D0}" dt="2019-05-31T12:57:34.887" v="732"/>
          <ac:picMkLst>
            <pc:docMk/>
            <pc:sldMk cId="197407286" sldId="399"/>
            <ac:picMk id="28" creationId="{ED299B91-3784-4545-B084-37B6DBC8F322}"/>
          </ac:picMkLst>
        </pc:picChg>
        <pc:picChg chg="add mod">
          <ac:chgData name="Armando Stellato" userId="286613bd75acae8a" providerId="LiveId" clId="{309BC8FB-C867-4E37-BDA8-9A36154576D0}" dt="2019-05-31T13:10:10.947" v="764" actId="1036"/>
          <ac:picMkLst>
            <pc:docMk/>
            <pc:sldMk cId="197407286" sldId="399"/>
            <ac:picMk id="29" creationId="{6F622D28-C7FF-4367-B449-6B0FFA366C89}"/>
          </ac:picMkLst>
        </pc:picChg>
        <pc:picChg chg="add mod">
          <ac:chgData name="Armando Stellato" userId="286613bd75acae8a" providerId="LiveId" clId="{309BC8FB-C867-4E37-BDA8-9A36154576D0}" dt="2019-05-31T13:31:44.181" v="1126" actId="1036"/>
          <ac:picMkLst>
            <pc:docMk/>
            <pc:sldMk cId="197407286" sldId="399"/>
            <ac:picMk id="31" creationId="{D6A5D17E-79AC-402C-A39A-A89CC0196952}"/>
          </ac:picMkLst>
        </pc:picChg>
        <pc:picChg chg="add mod">
          <ac:chgData name="Armando Stellato" userId="286613bd75acae8a" providerId="LiveId" clId="{309BC8FB-C867-4E37-BDA8-9A36154576D0}" dt="2019-05-31T13:11:35.151" v="867" actId="1037"/>
          <ac:picMkLst>
            <pc:docMk/>
            <pc:sldMk cId="197407286" sldId="399"/>
            <ac:picMk id="32" creationId="{9AFD6931-7EE5-4CC9-B9DE-23BBA4D694FD}"/>
          </ac:picMkLst>
        </pc:picChg>
        <pc:picChg chg="add del mod">
          <ac:chgData name="Armando Stellato" userId="286613bd75acae8a" providerId="LiveId" clId="{309BC8FB-C867-4E37-BDA8-9A36154576D0}" dt="2019-05-31T13:26:08.584" v="998" actId="478"/>
          <ac:picMkLst>
            <pc:docMk/>
            <pc:sldMk cId="197407286" sldId="399"/>
            <ac:picMk id="35" creationId="{4836F7EA-FD99-407E-BC68-CC4A4F30BF73}"/>
          </ac:picMkLst>
        </pc:picChg>
        <pc:picChg chg="add mod">
          <ac:chgData name="Armando Stellato" userId="286613bd75acae8a" providerId="LiveId" clId="{309BC8FB-C867-4E37-BDA8-9A36154576D0}" dt="2019-05-31T13:31:38.666" v="1119" actId="12789"/>
          <ac:picMkLst>
            <pc:docMk/>
            <pc:sldMk cId="197407286" sldId="399"/>
            <ac:picMk id="36" creationId="{29AC1096-3EB1-47EF-9C15-340D09DB9FE7}"/>
          </ac:picMkLst>
        </pc:picChg>
        <pc:picChg chg="add mod">
          <ac:chgData name="Armando Stellato" userId="286613bd75acae8a" providerId="LiveId" clId="{309BC8FB-C867-4E37-BDA8-9A36154576D0}" dt="2019-05-31T13:31:38.666" v="1119" actId="12789"/>
          <ac:picMkLst>
            <pc:docMk/>
            <pc:sldMk cId="197407286" sldId="399"/>
            <ac:picMk id="39" creationId="{64BE22E2-52D4-47A9-82D4-C644655E1B5A}"/>
          </ac:picMkLst>
        </pc:picChg>
      </pc:sldChg>
      <pc:sldChg chg="addSp delSp modSp add addAnim delAnim modAnim">
        <pc:chgData name="Armando Stellato" userId="286613bd75acae8a" providerId="LiveId" clId="{309BC8FB-C867-4E37-BDA8-9A36154576D0}" dt="2019-05-31T17:50:49.251" v="4701" actId="1076"/>
        <pc:sldMkLst>
          <pc:docMk/>
          <pc:sldMk cId="4181370299" sldId="401"/>
        </pc:sldMkLst>
        <pc:spChg chg="mod">
          <ac:chgData name="Armando Stellato" userId="286613bd75acae8a" providerId="LiveId" clId="{309BC8FB-C867-4E37-BDA8-9A36154576D0}" dt="2019-05-31T17:32:50.233" v="3693" actId="115"/>
          <ac:spMkLst>
            <pc:docMk/>
            <pc:sldMk cId="4181370299" sldId="401"/>
            <ac:spMk id="2" creationId="{ECAEADCD-BBC2-4DC7-AEDB-9C8E084FF0DE}"/>
          </ac:spMkLst>
        </pc:spChg>
        <pc:spChg chg="mod">
          <ac:chgData name="Armando Stellato" userId="286613bd75acae8a" providerId="LiveId" clId="{309BC8FB-C867-4E37-BDA8-9A36154576D0}" dt="2019-05-31T17:40:35.037" v="4357" actId="113"/>
          <ac:spMkLst>
            <pc:docMk/>
            <pc:sldMk cId="4181370299" sldId="401"/>
            <ac:spMk id="11" creationId="{63F6780D-0FBD-4929-A50D-18E255C0620D}"/>
          </ac:spMkLst>
        </pc:spChg>
        <pc:spChg chg="del mod ord">
          <ac:chgData name="Armando Stellato" userId="286613bd75acae8a" providerId="LiveId" clId="{309BC8FB-C867-4E37-BDA8-9A36154576D0}" dt="2019-05-31T17:42:05.502" v="4388" actId="478"/>
          <ac:spMkLst>
            <pc:docMk/>
            <pc:sldMk cId="4181370299" sldId="401"/>
            <ac:spMk id="12" creationId="{F048FC90-B720-4AD1-8066-204B2B0822DA}"/>
          </ac:spMkLst>
        </pc:spChg>
        <pc:spChg chg="del">
          <ac:chgData name="Armando Stellato" userId="286613bd75acae8a" providerId="LiveId" clId="{309BC8FB-C867-4E37-BDA8-9A36154576D0}" dt="2019-05-31T17:42:36.653" v="4403" actId="478"/>
          <ac:spMkLst>
            <pc:docMk/>
            <pc:sldMk cId="4181370299" sldId="401"/>
            <ac:spMk id="13" creationId="{1A0B1DB1-0B44-40F3-AEDD-FF88E8F46AA9}"/>
          </ac:spMkLst>
        </pc:spChg>
        <pc:spChg chg="add del mod">
          <ac:chgData name="Armando Stellato" userId="286613bd75acae8a" providerId="LiveId" clId="{309BC8FB-C867-4E37-BDA8-9A36154576D0}" dt="2019-05-31T17:32:38.808" v="3690" actId="478"/>
          <ac:spMkLst>
            <pc:docMk/>
            <pc:sldMk cId="4181370299" sldId="401"/>
            <ac:spMk id="14" creationId="{889A08BC-3487-4084-852A-16BDEE09274F}"/>
          </ac:spMkLst>
        </pc:spChg>
        <pc:spChg chg="add del mod">
          <ac:chgData name="Armando Stellato" userId="286613bd75acae8a" providerId="LiveId" clId="{309BC8FB-C867-4E37-BDA8-9A36154576D0}" dt="2019-05-31T17:28:46.102" v="3665" actId="478"/>
          <ac:spMkLst>
            <pc:docMk/>
            <pc:sldMk cId="4181370299" sldId="401"/>
            <ac:spMk id="15" creationId="{493CADF8-FF84-423D-89BB-5AF1B3D49F58}"/>
          </ac:spMkLst>
        </pc:spChg>
        <pc:spChg chg="add mod ord">
          <ac:chgData name="Armando Stellato" userId="286613bd75acae8a" providerId="LiveId" clId="{309BC8FB-C867-4E37-BDA8-9A36154576D0}" dt="2019-05-31T17:50:21.134" v="4696" actId="12788"/>
          <ac:spMkLst>
            <pc:docMk/>
            <pc:sldMk cId="4181370299" sldId="401"/>
            <ac:spMk id="19" creationId="{DAB1F53C-51FB-41F5-B687-FD8A809F47B7}"/>
          </ac:spMkLst>
        </pc:spChg>
        <pc:spChg chg="add mod">
          <ac:chgData name="Armando Stellato" userId="286613bd75acae8a" providerId="LiveId" clId="{309BC8FB-C867-4E37-BDA8-9A36154576D0}" dt="2019-05-31T17:50:49.251" v="4701" actId="1076"/>
          <ac:spMkLst>
            <pc:docMk/>
            <pc:sldMk cId="4181370299" sldId="401"/>
            <ac:spMk id="21" creationId="{10E11504-25D6-4942-95BA-D698A63409C1}"/>
          </ac:spMkLst>
        </pc:spChg>
        <pc:picChg chg="del">
          <ac:chgData name="Armando Stellato" userId="286613bd75acae8a" providerId="LiveId" clId="{309BC8FB-C867-4E37-BDA8-9A36154576D0}" dt="2019-05-31T17:28:26.784" v="3659" actId="478"/>
          <ac:picMkLst>
            <pc:docMk/>
            <pc:sldMk cId="4181370299" sldId="401"/>
            <ac:picMk id="7" creationId="{3F9812D0-EE8C-4EBB-96BA-400B92507B7D}"/>
          </ac:picMkLst>
        </pc:picChg>
        <pc:picChg chg="del">
          <ac:chgData name="Armando Stellato" userId="286613bd75acae8a" providerId="LiveId" clId="{309BC8FB-C867-4E37-BDA8-9A36154576D0}" dt="2019-05-31T17:28:25.390" v="3658" actId="478"/>
          <ac:picMkLst>
            <pc:docMk/>
            <pc:sldMk cId="4181370299" sldId="401"/>
            <ac:picMk id="8" creationId="{2246A70F-0484-4F52-90DC-269CCC8A90D1}"/>
          </ac:picMkLst>
        </pc:picChg>
        <pc:picChg chg="del">
          <ac:chgData name="Armando Stellato" userId="286613bd75acae8a" providerId="LiveId" clId="{309BC8FB-C867-4E37-BDA8-9A36154576D0}" dt="2019-05-31T17:28:23.753" v="3657" actId="478"/>
          <ac:picMkLst>
            <pc:docMk/>
            <pc:sldMk cId="4181370299" sldId="401"/>
            <ac:picMk id="9" creationId="{7B2664FE-87C1-4EB9-A962-C5825865CDF1}"/>
          </ac:picMkLst>
        </pc:picChg>
        <pc:picChg chg="del">
          <ac:chgData name="Armando Stellato" userId="286613bd75acae8a" providerId="LiveId" clId="{309BC8FB-C867-4E37-BDA8-9A36154576D0}" dt="2019-05-31T17:28:30.242" v="3660" actId="478"/>
          <ac:picMkLst>
            <pc:docMk/>
            <pc:sldMk cId="4181370299" sldId="401"/>
            <ac:picMk id="10" creationId="{102DAF18-8139-4A7D-9EC1-7A5EA45D6F02}"/>
          </ac:picMkLst>
        </pc:picChg>
        <pc:picChg chg="add del mod">
          <ac:chgData name="Armando Stellato" userId="286613bd75acae8a" providerId="LiveId" clId="{309BC8FB-C867-4E37-BDA8-9A36154576D0}" dt="2019-05-31T17:29:17.186" v="3669" actId="478"/>
          <ac:picMkLst>
            <pc:docMk/>
            <pc:sldMk cId="4181370299" sldId="401"/>
            <ac:picMk id="16" creationId="{EB3DCB98-35B8-4A25-AE5D-9D86280A36EA}"/>
          </ac:picMkLst>
        </pc:picChg>
        <pc:picChg chg="add del mod ord">
          <ac:chgData name="Armando Stellato" userId="286613bd75acae8a" providerId="LiveId" clId="{309BC8FB-C867-4E37-BDA8-9A36154576D0}" dt="2019-05-31T17:47:35.869" v="4503" actId="478"/>
          <ac:picMkLst>
            <pc:docMk/>
            <pc:sldMk cId="4181370299" sldId="401"/>
            <ac:picMk id="17" creationId="{18ED6E6B-47E9-4C89-8071-809B72627C35}"/>
          </ac:picMkLst>
        </pc:picChg>
        <pc:picChg chg="add mod">
          <ac:chgData name="Armando Stellato" userId="286613bd75acae8a" providerId="LiveId" clId="{309BC8FB-C867-4E37-BDA8-9A36154576D0}" dt="2019-05-31T17:32:36.405" v="3689" actId="14100"/>
          <ac:picMkLst>
            <pc:docMk/>
            <pc:sldMk cId="4181370299" sldId="401"/>
            <ac:picMk id="18" creationId="{55604C21-FA65-415C-B3D4-2E5E9611E37E}"/>
          </ac:picMkLst>
        </pc:picChg>
        <pc:picChg chg="add mod">
          <ac:chgData name="Armando Stellato" userId="286613bd75acae8a" providerId="LiveId" clId="{309BC8FB-C867-4E37-BDA8-9A36154576D0}" dt="2019-05-31T17:47:49.901" v="4507" actId="14100"/>
          <ac:picMkLst>
            <pc:docMk/>
            <pc:sldMk cId="4181370299" sldId="401"/>
            <ac:picMk id="20" creationId="{562B8E76-DA39-4EC1-A652-D7AF265A09BC}"/>
          </ac:picMkLst>
        </pc:picChg>
      </pc:sldChg>
      <pc:sldChg chg="addSp delSp modSp add delAnim">
        <pc:chgData name="Armando Stellato" userId="286613bd75acae8a" providerId="LiveId" clId="{309BC8FB-C867-4E37-BDA8-9A36154576D0}" dt="2019-05-31T17:03:29.387" v="3110" actId="14100"/>
        <pc:sldMkLst>
          <pc:docMk/>
          <pc:sldMk cId="3021917087" sldId="402"/>
        </pc:sldMkLst>
        <pc:spChg chg="add mod">
          <ac:chgData name="Armando Stellato" userId="286613bd75acae8a" providerId="LiveId" clId="{309BC8FB-C867-4E37-BDA8-9A36154576D0}" dt="2019-05-31T17:01:58.871" v="2994" actId="20577"/>
          <ac:spMkLst>
            <pc:docMk/>
            <pc:sldMk cId="3021917087" sldId="402"/>
            <ac:spMk id="3" creationId="{E10CF20B-24CA-40F2-8ED2-15E532323956}"/>
          </ac:spMkLst>
        </pc:spChg>
        <pc:spChg chg="del">
          <ac:chgData name="Armando Stellato" userId="286613bd75acae8a" providerId="LiveId" clId="{309BC8FB-C867-4E37-BDA8-9A36154576D0}" dt="2019-05-31T16:45:31.541" v="2847" actId="478"/>
          <ac:spMkLst>
            <pc:docMk/>
            <pc:sldMk cId="3021917087" sldId="402"/>
            <ac:spMk id="10" creationId="{7E527372-2AFE-4BD6-B2C5-9FD3588D6FB3}"/>
          </ac:spMkLst>
        </pc:spChg>
        <pc:spChg chg="add mod">
          <ac:chgData name="Armando Stellato" userId="286613bd75acae8a" providerId="LiveId" clId="{309BC8FB-C867-4E37-BDA8-9A36154576D0}" dt="2019-05-31T17:03:29.387" v="3110" actId="14100"/>
          <ac:spMkLst>
            <pc:docMk/>
            <pc:sldMk cId="3021917087" sldId="402"/>
            <ac:spMk id="11" creationId="{4722556D-C863-4343-BF4F-F9A379E2CD8A}"/>
          </ac:spMkLst>
        </pc:spChg>
        <pc:picChg chg="mod">
          <ac:chgData name="Armando Stellato" userId="286613bd75acae8a" providerId="LiveId" clId="{309BC8FB-C867-4E37-BDA8-9A36154576D0}" dt="2019-05-31T17:01:58.342" v="2993" actId="1076"/>
          <ac:picMkLst>
            <pc:docMk/>
            <pc:sldMk cId="3021917087" sldId="402"/>
            <ac:picMk id="7" creationId="{610D9E9E-EDF0-438C-89C5-DF3B9437C769}"/>
          </ac:picMkLst>
        </pc:picChg>
        <pc:picChg chg="mod">
          <ac:chgData name="Armando Stellato" userId="286613bd75acae8a" providerId="LiveId" clId="{309BC8FB-C867-4E37-BDA8-9A36154576D0}" dt="2019-05-31T17:01:26.719" v="2971" actId="1036"/>
          <ac:picMkLst>
            <pc:docMk/>
            <pc:sldMk cId="3021917087" sldId="402"/>
            <ac:picMk id="8" creationId="{66F00FE0-D325-4894-82BE-4E2D296944F6}"/>
          </ac:picMkLst>
        </pc:picChg>
        <pc:picChg chg="add mod">
          <ac:chgData name="Armando Stellato" userId="286613bd75acae8a" providerId="LiveId" clId="{309BC8FB-C867-4E37-BDA8-9A36154576D0}" dt="2019-05-31T17:01:53.235" v="2989" actId="1076"/>
          <ac:picMkLst>
            <pc:docMk/>
            <pc:sldMk cId="3021917087" sldId="402"/>
            <ac:picMk id="9" creationId="{EC96D90A-5CE3-41A3-A9C9-A0E38C7DF775}"/>
          </ac:picMkLst>
        </pc:picChg>
      </pc:sldChg>
      <pc:sldChg chg="addSp delSp modSp add modAnim">
        <pc:chgData name="Armando Stellato" userId="286613bd75acae8a" providerId="LiveId" clId="{309BC8FB-C867-4E37-BDA8-9A36154576D0}" dt="2019-05-31T16:33:36.598" v="2466"/>
        <pc:sldMkLst>
          <pc:docMk/>
          <pc:sldMk cId="2446463162" sldId="403"/>
        </pc:sldMkLst>
        <pc:spChg chg="mod">
          <ac:chgData name="Armando Stellato" userId="286613bd75acae8a" providerId="LiveId" clId="{309BC8FB-C867-4E37-BDA8-9A36154576D0}" dt="2019-05-31T16:33:24.867" v="2465" actId="14100"/>
          <ac:spMkLst>
            <pc:docMk/>
            <pc:sldMk cId="2446463162" sldId="403"/>
            <ac:spMk id="3" creationId="{C7E9EA33-9A03-47AE-B150-9E3DA9DFFEDE}"/>
          </ac:spMkLst>
        </pc:spChg>
        <pc:spChg chg="del">
          <ac:chgData name="Armando Stellato" userId="286613bd75acae8a" providerId="LiveId" clId="{309BC8FB-C867-4E37-BDA8-9A36154576D0}" dt="2019-05-31T16:32:15.153" v="2452" actId="478"/>
          <ac:spMkLst>
            <pc:docMk/>
            <pc:sldMk cId="2446463162" sldId="403"/>
            <ac:spMk id="4" creationId="{C99F853A-5C1E-451F-86A4-9A7EB2C0D2A3}"/>
          </ac:spMkLst>
        </pc:spChg>
        <pc:spChg chg="del">
          <ac:chgData name="Armando Stellato" userId="286613bd75acae8a" providerId="LiveId" clId="{309BC8FB-C867-4E37-BDA8-9A36154576D0}" dt="2019-05-31T16:32:17.768" v="2453" actId="478"/>
          <ac:spMkLst>
            <pc:docMk/>
            <pc:sldMk cId="2446463162" sldId="403"/>
            <ac:spMk id="5" creationId="{6E74FA1A-9EDE-4DD0-B7E2-3A7CBD4918D1}"/>
          </ac:spMkLst>
        </pc:spChg>
        <pc:spChg chg="del">
          <ac:chgData name="Armando Stellato" userId="286613bd75acae8a" providerId="LiveId" clId="{309BC8FB-C867-4E37-BDA8-9A36154576D0}" dt="2019-05-31T16:32:12.127" v="2451" actId="478"/>
          <ac:spMkLst>
            <pc:docMk/>
            <pc:sldMk cId="2446463162" sldId="403"/>
            <ac:spMk id="6" creationId="{E9D18428-40F8-40A1-8CC9-83D5514295C4}"/>
          </ac:spMkLst>
        </pc:spChg>
        <pc:spChg chg="add del mod">
          <ac:chgData name="Armando Stellato" userId="286613bd75acae8a" providerId="LiveId" clId="{309BC8FB-C867-4E37-BDA8-9A36154576D0}" dt="2019-05-31T16:31:56.880" v="2450"/>
          <ac:spMkLst>
            <pc:docMk/>
            <pc:sldMk cId="2446463162" sldId="403"/>
            <ac:spMk id="8" creationId="{43627661-C194-46D2-8F70-6FBC345621A9}"/>
          </ac:spMkLst>
        </pc:spChg>
        <pc:spChg chg="add del mod">
          <ac:chgData name="Armando Stellato" userId="286613bd75acae8a" providerId="LiveId" clId="{309BC8FB-C867-4E37-BDA8-9A36154576D0}" dt="2019-05-31T16:31:56.880" v="2450"/>
          <ac:spMkLst>
            <pc:docMk/>
            <pc:sldMk cId="2446463162" sldId="403"/>
            <ac:spMk id="9" creationId="{75847269-61A2-4196-831D-6C4F2114F5D5}"/>
          </ac:spMkLst>
        </pc:spChg>
        <pc:spChg chg="add del mod">
          <ac:chgData name="Armando Stellato" userId="286613bd75acae8a" providerId="LiveId" clId="{309BC8FB-C867-4E37-BDA8-9A36154576D0}" dt="2019-05-31T16:31:56.880" v="2450"/>
          <ac:spMkLst>
            <pc:docMk/>
            <pc:sldMk cId="2446463162" sldId="403"/>
            <ac:spMk id="10" creationId="{A5550782-B3DB-4697-BE9E-7BF5AEA0AB7A}"/>
          </ac:spMkLst>
        </pc:spChg>
        <pc:spChg chg="add del mod">
          <ac:chgData name="Armando Stellato" userId="286613bd75acae8a" providerId="LiveId" clId="{309BC8FB-C867-4E37-BDA8-9A36154576D0}" dt="2019-05-31T16:31:56.880" v="2450"/>
          <ac:spMkLst>
            <pc:docMk/>
            <pc:sldMk cId="2446463162" sldId="403"/>
            <ac:spMk id="13" creationId="{EBCF625A-9EF8-4AFF-A224-00C9ED0AC45E}"/>
          </ac:spMkLst>
        </pc:spChg>
        <pc:spChg chg="add del mod">
          <ac:chgData name="Armando Stellato" userId="286613bd75acae8a" providerId="LiveId" clId="{309BC8FB-C867-4E37-BDA8-9A36154576D0}" dt="2019-05-31T16:31:56.880" v="2450"/>
          <ac:spMkLst>
            <pc:docMk/>
            <pc:sldMk cId="2446463162" sldId="403"/>
            <ac:spMk id="14" creationId="{325DB03E-3B28-4686-8A04-E7B5D7FA4BA8}"/>
          </ac:spMkLst>
        </pc:spChg>
        <pc:picChg chg="add mod ord">
          <ac:chgData name="Armando Stellato" userId="286613bd75acae8a" providerId="LiveId" clId="{309BC8FB-C867-4E37-BDA8-9A36154576D0}" dt="2019-05-31T16:33:08.916" v="2459" actId="167"/>
          <ac:picMkLst>
            <pc:docMk/>
            <pc:sldMk cId="2446463162" sldId="403"/>
            <ac:picMk id="7" creationId="{23AB841C-F6D3-4842-B311-447956FC1E8F}"/>
          </ac:picMkLst>
        </pc:picChg>
        <pc:picChg chg="del">
          <ac:chgData name="Armando Stellato" userId="286613bd75acae8a" providerId="LiveId" clId="{309BC8FB-C867-4E37-BDA8-9A36154576D0}" dt="2019-05-31T16:13:55.434" v="2437" actId="478"/>
          <ac:picMkLst>
            <pc:docMk/>
            <pc:sldMk cId="2446463162" sldId="403"/>
            <ac:picMk id="11" creationId="{EC213BBA-9916-46B1-B244-353D9358D26E}"/>
          </ac:picMkLst>
        </pc:picChg>
        <pc:picChg chg="del">
          <ac:chgData name="Armando Stellato" userId="286613bd75acae8a" providerId="LiveId" clId="{309BC8FB-C867-4E37-BDA8-9A36154576D0}" dt="2019-05-31T16:13:55.434" v="2437" actId="478"/>
          <ac:picMkLst>
            <pc:docMk/>
            <pc:sldMk cId="2446463162" sldId="403"/>
            <ac:picMk id="12" creationId="{71D69CA3-DBFD-46ED-A3EC-F7B85CB50412}"/>
          </ac:picMkLst>
        </pc:picChg>
      </pc:sldChg>
      <pc:sldChg chg="addSp delSp modSp add">
        <pc:chgData name="Armando Stellato" userId="286613bd75acae8a" providerId="LiveId" clId="{309BC8FB-C867-4E37-BDA8-9A36154576D0}" dt="2019-05-31T17:22:58.257" v="3656" actId="14100"/>
        <pc:sldMkLst>
          <pc:docMk/>
          <pc:sldMk cId="3997068188" sldId="404"/>
        </pc:sldMkLst>
        <pc:spChg chg="mod">
          <ac:chgData name="Armando Stellato" userId="286613bd75acae8a" providerId="LiveId" clId="{309BC8FB-C867-4E37-BDA8-9A36154576D0}" dt="2019-05-31T17:04:49.286" v="3127" actId="20577"/>
          <ac:spMkLst>
            <pc:docMk/>
            <pc:sldMk cId="3997068188" sldId="404"/>
            <ac:spMk id="2" creationId="{FE1744FB-0458-4CD9-A649-B760B4CF8155}"/>
          </ac:spMkLst>
        </pc:spChg>
        <pc:spChg chg="mod">
          <ac:chgData name="Armando Stellato" userId="286613bd75acae8a" providerId="LiveId" clId="{309BC8FB-C867-4E37-BDA8-9A36154576D0}" dt="2019-05-31T17:21:45.572" v="3555" actId="20577"/>
          <ac:spMkLst>
            <pc:docMk/>
            <pc:sldMk cId="3997068188" sldId="404"/>
            <ac:spMk id="3" creationId="{1E78D3DA-C13A-4EEE-8206-D305F1BA18D6}"/>
          </ac:spMkLst>
        </pc:spChg>
        <pc:spChg chg="del">
          <ac:chgData name="Armando Stellato" userId="286613bd75acae8a" providerId="LiveId" clId="{309BC8FB-C867-4E37-BDA8-9A36154576D0}" dt="2019-05-31T17:21:07.474" v="3466" actId="478"/>
          <ac:spMkLst>
            <pc:docMk/>
            <pc:sldMk cId="3997068188" sldId="404"/>
            <ac:spMk id="6" creationId="{8114204E-EF81-4531-AC27-B33C5431BAB6}"/>
          </ac:spMkLst>
        </pc:spChg>
        <pc:spChg chg="add mod">
          <ac:chgData name="Armando Stellato" userId="286613bd75acae8a" providerId="LiveId" clId="{309BC8FB-C867-4E37-BDA8-9A36154576D0}" dt="2019-05-31T17:22:58.257" v="3656" actId="14100"/>
          <ac:spMkLst>
            <pc:docMk/>
            <pc:sldMk cId="3997068188" sldId="404"/>
            <ac:spMk id="10" creationId="{B171150D-2046-4145-8D86-8C3BD3C585B7}"/>
          </ac:spMkLst>
        </pc:spChg>
        <pc:picChg chg="add del mod">
          <ac:chgData name="Armando Stellato" userId="286613bd75acae8a" providerId="LiveId" clId="{309BC8FB-C867-4E37-BDA8-9A36154576D0}" dt="2019-05-31T17:20:46.613" v="3459"/>
          <ac:picMkLst>
            <pc:docMk/>
            <pc:sldMk cId="3997068188" sldId="404"/>
            <ac:picMk id="7" creationId="{642D318C-68E7-485B-A906-E0ABA901B5F5}"/>
          </ac:picMkLst>
        </pc:picChg>
        <pc:picChg chg="add mod">
          <ac:chgData name="Armando Stellato" userId="286613bd75acae8a" providerId="LiveId" clId="{309BC8FB-C867-4E37-BDA8-9A36154576D0}" dt="2019-05-31T17:21:11.328" v="3475" actId="1036"/>
          <ac:picMkLst>
            <pc:docMk/>
            <pc:sldMk cId="3997068188" sldId="404"/>
            <ac:picMk id="8" creationId="{D83C5B64-E2A1-47D7-9A0B-02E261A94860}"/>
          </ac:picMkLst>
        </pc:picChg>
        <pc:picChg chg="add mod">
          <ac:chgData name="Armando Stellato" userId="286613bd75acae8a" providerId="LiveId" clId="{309BC8FB-C867-4E37-BDA8-9A36154576D0}" dt="2019-05-31T17:20:54.030" v="3464" actId="1076"/>
          <ac:picMkLst>
            <pc:docMk/>
            <pc:sldMk cId="3997068188" sldId="404"/>
            <ac:picMk id="9" creationId="{E5C70010-9C17-4F70-987A-E586C8138150}"/>
          </ac:picMkLst>
        </pc:picChg>
      </pc:sldChg>
      <pc:sldChg chg="modSp add">
        <pc:chgData name="Armando Stellato" userId="286613bd75acae8a" providerId="LiveId" clId="{309BC8FB-C867-4E37-BDA8-9A36154576D0}" dt="2019-05-31T17:39:33.986" v="4210" actId="20577"/>
        <pc:sldMkLst>
          <pc:docMk/>
          <pc:sldMk cId="2980461703" sldId="405"/>
        </pc:sldMkLst>
        <pc:spChg chg="mod">
          <ac:chgData name="Armando Stellato" userId="286613bd75acae8a" providerId="LiveId" clId="{309BC8FB-C867-4E37-BDA8-9A36154576D0}" dt="2019-05-31T17:33:03.390" v="3712" actId="20577"/>
          <ac:spMkLst>
            <pc:docMk/>
            <pc:sldMk cId="2980461703" sldId="405"/>
            <ac:spMk id="2" creationId="{B504973A-0905-4385-8FFA-DA640B908590}"/>
          </ac:spMkLst>
        </pc:spChg>
        <pc:spChg chg="mod">
          <ac:chgData name="Armando Stellato" userId="286613bd75acae8a" providerId="LiveId" clId="{309BC8FB-C867-4E37-BDA8-9A36154576D0}" dt="2019-05-31T17:39:33.986" v="4210" actId="20577"/>
          <ac:spMkLst>
            <pc:docMk/>
            <pc:sldMk cId="2980461703" sldId="405"/>
            <ac:spMk id="3" creationId="{5F43116C-F5DA-4197-AC94-E98B96CC9B9D}"/>
          </ac:spMkLst>
        </pc:spChg>
      </pc:sldChg>
      <pc:sldChg chg="modSp add">
        <pc:chgData name="Armando Stellato" userId="286613bd75acae8a" providerId="LiveId" clId="{309BC8FB-C867-4E37-BDA8-9A36154576D0}" dt="2019-05-31T17:55:18.222" v="5325" actId="20577"/>
        <pc:sldMkLst>
          <pc:docMk/>
          <pc:sldMk cId="2262364161" sldId="406"/>
        </pc:sldMkLst>
        <pc:spChg chg="mod">
          <ac:chgData name="Armando Stellato" userId="286613bd75acae8a" providerId="LiveId" clId="{309BC8FB-C867-4E37-BDA8-9A36154576D0}" dt="2019-05-31T17:55:18.222" v="5325" actId="20577"/>
          <ac:spMkLst>
            <pc:docMk/>
            <pc:sldMk cId="2262364161" sldId="406"/>
            <ac:spMk id="3" creationId="{5F43116C-F5DA-4197-AC94-E98B96CC9B9D}"/>
          </ac:spMkLst>
        </pc:spChg>
      </pc:sldChg>
      <pc:sldMasterChg chg="addSp modSldLayout">
        <pc:chgData name="Armando Stellato" userId="286613bd75acae8a" providerId="LiveId" clId="{309BC8FB-C867-4E37-BDA8-9A36154576D0}" dt="2019-05-31T10:51:12.989" v="46"/>
        <pc:sldMasterMkLst>
          <pc:docMk/>
          <pc:sldMasterMk cId="0" sldId="2147483649"/>
        </pc:sldMasterMkLst>
        <pc:picChg chg="add">
          <ac:chgData name="Armando Stellato" userId="286613bd75acae8a" providerId="LiveId" clId="{309BC8FB-C867-4E37-BDA8-9A36154576D0}" dt="2019-05-31T10:40:26.778" v="29"/>
          <ac:picMkLst>
            <pc:docMk/>
            <pc:sldMasterMk cId="0" sldId="2147483649"/>
            <ac:picMk id="11" creationId="{C5B73CA9-C5BF-4AD0-95D1-B684442F3658}"/>
          </ac:picMkLst>
        </pc:picChg>
        <pc:sldLayoutChg chg="addSp delSp modSp">
          <pc:chgData name="Armando Stellato" userId="286613bd75acae8a" providerId="LiveId" clId="{309BC8FB-C867-4E37-BDA8-9A36154576D0}" dt="2019-05-31T10:51:12.989" v="46"/>
          <pc:sldLayoutMkLst>
            <pc:docMk/>
            <pc:sldMasterMk cId="0" sldId="2147483649"/>
            <pc:sldLayoutMk cId="0" sldId="2147483650"/>
          </pc:sldLayoutMkLst>
          <pc:picChg chg="add del mod">
            <ac:chgData name="Armando Stellato" userId="286613bd75acae8a" providerId="LiveId" clId="{309BC8FB-C867-4E37-BDA8-9A36154576D0}" dt="2019-05-31T10:38:00.270" v="2" actId="478"/>
            <ac:picMkLst>
              <pc:docMk/>
              <pc:sldMasterMk cId="0" sldId="2147483649"/>
              <pc:sldLayoutMk cId="0" sldId="2147483650"/>
              <ac:picMk id="2" creationId="{8B22AD89-AB06-4C4B-9E52-44FB59EF811E}"/>
            </ac:picMkLst>
          </pc:picChg>
          <pc:picChg chg="add del mod">
            <ac:chgData name="Armando Stellato" userId="286613bd75acae8a" providerId="LiveId" clId="{309BC8FB-C867-4E37-BDA8-9A36154576D0}" dt="2019-05-31T10:51:08.437" v="45" actId="478"/>
            <ac:picMkLst>
              <pc:docMk/>
              <pc:sldMasterMk cId="0" sldId="2147483649"/>
              <pc:sldLayoutMk cId="0" sldId="2147483650"/>
              <ac:picMk id="3" creationId="{13CA54B8-52C7-471F-A420-301B17D2EE47}"/>
            </ac:picMkLst>
          </pc:picChg>
          <pc:picChg chg="add">
            <ac:chgData name="Armando Stellato" userId="286613bd75acae8a" providerId="LiveId" clId="{309BC8FB-C867-4E37-BDA8-9A36154576D0}" dt="2019-05-31T10:51:03.456" v="44"/>
            <ac:picMkLst>
              <pc:docMk/>
              <pc:sldMasterMk cId="0" sldId="2147483649"/>
              <pc:sldLayoutMk cId="0" sldId="2147483650"/>
              <ac:picMk id="12" creationId="{45087075-4ECA-4F25-9168-989A4A1E5729}"/>
            </ac:picMkLst>
          </pc:picChg>
          <pc:picChg chg="del mod">
            <ac:chgData name="Armando Stellato" userId="286613bd75acae8a" providerId="LiveId" clId="{309BC8FB-C867-4E37-BDA8-9A36154576D0}" dt="2019-05-31T10:51:03.004" v="43" actId="478"/>
            <ac:picMkLst>
              <pc:docMk/>
              <pc:sldMasterMk cId="0" sldId="2147483649"/>
              <pc:sldLayoutMk cId="0" sldId="2147483650"/>
              <ac:picMk id="13" creationId="{00000000-0000-0000-0000-000000000000}"/>
            </ac:picMkLst>
          </pc:picChg>
          <pc:picChg chg="add">
            <ac:chgData name="Armando Stellato" userId="286613bd75acae8a" providerId="LiveId" clId="{309BC8FB-C867-4E37-BDA8-9A36154576D0}" dt="2019-05-31T10:51:12.989" v="46"/>
            <ac:picMkLst>
              <pc:docMk/>
              <pc:sldMasterMk cId="0" sldId="2147483649"/>
              <pc:sldLayoutMk cId="0" sldId="2147483650"/>
              <ac:picMk id="14" creationId="{59378ADF-1D92-494D-9A56-632B68383118}"/>
            </ac:picMkLst>
          </pc:picChg>
        </pc:sldLayoutChg>
        <pc:sldLayoutChg chg="addSp delSp modSp">
          <pc:chgData name="Armando Stellato" userId="286613bd75acae8a" providerId="LiveId" clId="{309BC8FB-C867-4E37-BDA8-9A36154576D0}" dt="2019-05-31T10:40:30.084" v="30" actId="478"/>
          <pc:sldLayoutMkLst>
            <pc:docMk/>
            <pc:sldMasterMk cId="0" sldId="2147483649"/>
            <pc:sldLayoutMk cId="0" sldId="2147483653"/>
          </pc:sldLayoutMkLst>
          <pc:picChg chg="add del mod">
            <ac:chgData name="Armando Stellato" userId="286613bd75acae8a" providerId="LiveId" clId="{309BC8FB-C867-4E37-BDA8-9A36154576D0}" dt="2019-05-31T10:40:30.084" v="30" actId="478"/>
            <ac:picMkLst>
              <pc:docMk/>
              <pc:sldMasterMk cId="0" sldId="2147483649"/>
              <pc:sldLayoutMk cId="0" sldId="2147483653"/>
              <ac:picMk id="8" creationId="{AC493425-EF57-4BEA-86EE-58FEBFCDEC84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33.588" v="31" actId="478"/>
          <pc:sldLayoutMkLst>
            <pc:docMk/>
            <pc:sldMasterMk cId="0" sldId="2147483649"/>
            <pc:sldLayoutMk cId="0" sldId="2147483654"/>
          </pc:sldLayoutMkLst>
          <pc:picChg chg="add del">
            <ac:chgData name="Armando Stellato" userId="286613bd75acae8a" providerId="LiveId" clId="{309BC8FB-C867-4E37-BDA8-9A36154576D0}" dt="2019-05-31T10:40:33.588" v="31" actId="478"/>
            <ac:picMkLst>
              <pc:docMk/>
              <pc:sldMasterMk cId="0" sldId="2147483649"/>
              <pc:sldLayoutMk cId="0" sldId="2147483654"/>
              <ac:picMk id="8" creationId="{9BD2F45B-3092-4282-A92E-E1A44D35C830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36.739" v="32" actId="478"/>
          <pc:sldLayoutMkLst>
            <pc:docMk/>
            <pc:sldMasterMk cId="0" sldId="2147483649"/>
            <pc:sldLayoutMk cId="0" sldId="2147483655"/>
          </pc:sldLayoutMkLst>
          <pc:picChg chg="add del">
            <ac:chgData name="Armando Stellato" userId="286613bd75acae8a" providerId="LiveId" clId="{309BC8FB-C867-4E37-BDA8-9A36154576D0}" dt="2019-05-31T10:40:36.739" v="32" actId="478"/>
            <ac:picMkLst>
              <pc:docMk/>
              <pc:sldMasterMk cId="0" sldId="2147483649"/>
              <pc:sldLayoutMk cId="0" sldId="2147483655"/>
              <ac:picMk id="9" creationId="{0926E44E-795B-457B-BADC-54353541F036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56.822" v="38" actId="478"/>
          <pc:sldLayoutMkLst>
            <pc:docMk/>
            <pc:sldMasterMk cId="0" sldId="2147483649"/>
            <pc:sldLayoutMk cId="0" sldId="2147483656"/>
          </pc:sldLayoutMkLst>
          <pc:picChg chg="add del">
            <ac:chgData name="Armando Stellato" userId="286613bd75acae8a" providerId="LiveId" clId="{309BC8FB-C867-4E37-BDA8-9A36154576D0}" dt="2019-05-31T10:40:56.822" v="38" actId="478"/>
            <ac:picMkLst>
              <pc:docMk/>
              <pc:sldMasterMk cId="0" sldId="2147483649"/>
              <pc:sldLayoutMk cId="0" sldId="2147483656"/>
              <ac:picMk id="11" creationId="{CABCF5E2-9B57-4EBE-A0B1-7912D361FAD9}"/>
            </ac:picMkLst>
          </pc:picChg>
        </pc:sldLayoutChg>
        <pc:sldLayoutChg chg="addSp">
          <pc:chgData name="Armando Stellato" userId="286613bd75acae8a" providerId="LiveId" clId="{309BC8FB-C867-4E37-BDA8-9A36154576D0}" dt="2019-05-31T10:40:04.221" v="20"/>
          <pc:sldLayoutMkLst>
            <pc:docMk/>
            <pc:sldMasterMk cId="0" sldId="2147483649"/>
            <pc:sldLayoutMk cId="0" sldId="2147483657"/>
          </pc:sldLayoutMkLst>
          <pc:picChg chg="add">
            <ac:chgData name="Armando Stellato" userId="286613bd75acae8a" providerId="LiveId" clId="{309BC8FB-C867-4E37-BDA8-9A36154576D0}" dt="2019-05-31T10:40:04.221" v="20"/>
            <ac:picMkLst>
              <pc:docMk/>
              <pc:sldMasterMk cId="0" sldId="2147483649"/>
              <pc:sldLayoutMk cId="0" sldId="2147483657"/>
              <ac:picMk id="7" creationId="{FC8C6A1E-AE85-43DF-977F-207CF57CF205}"/>
            </ac:picMkLst>
          </pc:picChg>
        </pc:sldLayoutChg>
        <pc:sldLayoutChg chg="addSp">
          <pc:chgData name="Armando Stellato" userId="286613bd75acae8a" providerId="LiveId" clId="{309BC8FB-C867-4E37-BDA8-9A36154576D0}" dt="2019-05-31T10:40:05.556" v="21"/>
          <pc:sldLayoutMkLst>
            <pc:docMk/>
            <pc:sldMasterMk cId="0" sldId="2147483649"/>
            <pc:sldLayoutMk cId="0" sldId="2147483659"/>
          </pc:sldLayoutMkLst>
          <pc:picChg chg="add">
            <ac:chgData name="Armando Stellato" userId="286613bd75acae8a" providerId="LiveId" clId="{309BC8FB-C867-4E37-BDA8-9A36154576D0}" dt="2019-05-31T10:40:05.556" v="21"/>
            <ac:picMkLst>
              <pc:docMk/>
              <pc:sldMasterMk cId="0" sldId="2147483649"/>
              <pc:sldLayoutMk cId="0" sldId="2147483659"/>
              <ac:picMk id="13" creationId="{036A0864-B4FD-43D3-A498-DB15DEC6E9D6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59.428" v="39" actId="478"/>
          <pc:sldLayoutMkLst>
            <pc:docMk/>
            <pc:sldMasterMk cId="0" sldId="2147483649"/>
            <pc:sldLayoutMk cId="0" sldId="2147483660"/>
          </pc:sldLayoutMkLst>
          <pc:picChg chg="add del">
            <ac:chgData name="Armando Stellato" userId="286613bd75acae8a" providerId="LiveId" clId="{309BC8FB-C867-4E37-BDA8-9A36154576D0}" dt="2019-05-31T10:40:59.428" v="39" actId="478"/>
            <ac:picMkLst>
              <pc:docMk/>
              <pc:sldMasterMk cId="0" sldId="2147483649"/>
              <pc:sldLayoutMk cId="0" sldId="2147483660"/>
              <ac:picMk id="9" creationId="{CA37AE81-531E-4FBF-A287-F772703D879C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1:02.299" v="40" actId="478"/>
          <pc:sldLayoutMkLst>
            <pc:docMk/>
            <pc:sldMasterMk cId="0" sldId="2147483649"/>
            <pc:sldLayoutMk cId="0" sldId="2147483661"/>
          </pc:sldLayoutMkLst>
          <pc:picChg chg="add del">
            <ac:chgData name="Armando Stellato" userId="286613bd75acae8a" providerId="LiveId" clId="{309BC8FB-C867-4E37-BDA8-9A36154576D0}" dt="2019-05-31T10:41:02.299" v="40" actId="478"/>
            <ac:picMkLst>
              <pc:docMk/>
              <pc:sldMasterMk cId="0" sldId="2147483649"/>
              <pc:sldLayoutMk cId="0" sldId="2147483661"/>
              <ac:picMk id="8" creationId="{8BB8BD15-B867-4F93-B4AE-B26707E1FF75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1:04.399" v="41" actId="478"/>
          <pc:sldLayoutMkLst>
            <pc:docMk/>
            <pc:sldMasterMk cId="0" sldId="2147483649"/>
            <pc:sldLayoutMk cId="0" sldId="2147483662"/>
          </pc:sldLayoutMkLst>
          <pc:picChg chg="add del">
            <ac:chgData name="Armando Stellato" userId="286613bd75acae8a" providerId="LiveId" clId="{309BC8FB-C867-4E37-BDA8-9A36154576D0}" dt="2019-05-31T10:41:04.399" v="41" actId="478"/>
            <ac:picMkLst>
              <pc:docMk/>
              <pc:sldMasterMk cId="0" sldId="2147483649"/>
              <pc:sldLayoutMk cId="0" sldId="2147483662"/>
              <ac:picMk id="8" creationId="{0FD429FD-A72A-446B-B149-E81043D63C1F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39.485" v="33" actId="478"/>
          <pc:sldLayoutMkLst>
            <pc:docMk/>
            <pc:sldMasterMk cId="0" sldId="2147483649"/>
            <pc:sldLayoutMk cId="0" sldId="2147483673"/>
          </pc:sldLayoutMkLst>
          <pc:picChg chg="add del">
            <ac:chgData name="Armando Stellato" userId="286613bd75acae8a" providerId="LiveId" clId="{309BC8FB-C867-4E37-BDA8-9A36154576D0}" dt="2019-05-31T10:40:39.485" v="33" actId="478"/>
            <ac:picMkLst>
              <pc:docMk/>
              <pc:sldMasterMk cId="0" sldId="2147483649"/>
              <pc:sldLayoutMk cId="0" sldId="2147483673"/>
              <ac:picMk id="9" creationId="{8BFEB752-BC99-4B15-9432-8F70354C9535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45.050" v="34" actId="478"/>
          <pc:sldLayoutMkLst>
            <pc:docMk/>
            <pc:sldMasterMk cId="0" sldId="2147483649"/>
            <pc:sldLayoutMk cId="0" sldId="2147483674"/>
          </pc:sldLayoutMkLst>
          <pc:picChg chg="add del">
            <ac:chgData name="Armando Stellato" userId="286613bd75acae8a" providerId="LiveId" clId="{309BC8FB-C867-4E37-BDA8-9A36154576D0}" dt="2019-05-31T10:40:45.050" v="34" actId="478"/>
            <ac:picMkLst>
              <pc:docMk/>
              <pc:sldMasterMk cId="0" sldId="2147483649"/>
              <pc:sldLayoutMk cId="0" sldId="2147483674"/>
              <ac:picMk id="9" creationId="{ED21A82C-2649-475E-801B-57F754F72CCC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47.278" v="35" actId="478"/>
          <pc:sldLayoutMkLst>
            <pc:docMk/>
            <pc:sldMasterMk cId="0" sldId="2147483649"/>
            <pc:sldLayoutMk cId="0" sldId="2147483675"/>
          </pc:sldLayoutMkLst>
          <pc:picChg chg="add del">
            <ac:chgData name="Armando Stellato" userId="286613bd75acae8a" providerId="LiveId" clId="{309BC8FB-C867-4E37-BDA8-9A36154576D0}" dt="2019-05-31T10:40:47.278" v="35" actId="478"/>
            <ac:picMkLst>
              <pc:docMk/>
              <pc:sldMasterMk cId="0" sldId="2147483649"/>
              <pc:sldLayoutMk cId="0" sldId="2147483675"/>
              <ac:picMk id="11" creationId="{898FCB6C-2E8E-4975-B096-053CB82CF01D}"/>
            </ac:picMkLst>
          </pc:picChg>
        </pc:sldLayoutChg>
        <pc:sldLayoutChg chg="addSp">
          <pc:chgData name="Armando Stellato" userId="286613bd75acae8a" providerId="LiveId" clId="{309BC8FB-C867-4E37-BDA8-9A36154576D0}" dt="2019-05-31T10:39:59.833" v="17"/>
          <pc:sldLayoutMkLst>
            <pc:docMk/>
            <pc:sldMasterMk cId="0" sldId="2147483649"/>
            <pc:sldLayoutMk cId="0" sldId="2147483676"/>
          </pc:sldLayoutMkLst>
          <pc:picChg chg="add">
            <ac:chgData name="Armando Stellato" userId="286613bd75acae8a" providerId="LiveId" clId="{309BC8FB-C867-4E37-BDA8-9A36154576D0}" dt="2019-05-31T10:39:59.833" v="17"/>
            <ac:picMkLst>
              <pc:docMk/>
              <pc:sldMasterMk cId="0" sldId="2147483649"/>
              <pc:sldLayoutMk cId="0" sldId="2147483676"/>
              <ac:picMk id="9" creationId="{F383E546-4742-4D73-9C20-077FC9533D7E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53.588" v="37" actId="478"/>
          <pc:sldLayoutMkLst>
            <pc:docMk/>
            <pc:sldMasterMk cId="0" sldId="2147483649"/>
            <pc:sldLayoutMk cId="0" sldId="2147483677"/>
          </pc:sldLayoutMkLst>
          <pc:picChg chg="add del">
            <ac:chgData name="Armando Stellato" userId="286613bd75acae8a" providerId="LiveId" clId="{309BC8FB-C867-4E37-BDA8-9A36154576D0}" dt="2019-05-31T10:40:53.588" v="37" actId="478"/>
            <ac:picMkLst>
              <pc:docMk/>
              <pc:sldMasterMk cId="0" sldId="2147483649"/>
              <pc:sldLayoutMk cId="0" sldId="2147483677"/>
              <ac:picMk id="9" creationId="{5D03DADB-CAD0-4B20-9299-412329E2FE82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0:49.401" v="36" actId="478"/>
          <pc:sldLayoutMkLst>
            <pc:docMk/>
            <pc:sldMasterMk cId="0" sldId="2147483649"/>
            <pc:sldLayoutMk cId="0" sldId="2147483678"/>
          </pc:sldLayoutMkLst>
          <pc:picChg chg="add del">
            <ac:chgData name="Armando Stellato" userId="286613bd75acae8a" providerId="LiveId" clId="{309BC8FB-C867-4E37-BDA8-9A36154576D0}" dt="2019-05-31T10:40:49.401" v="36" actId="478"/>
            <ac:picMkLst>
              <pc:docMk/>
              <pc:sldMasterMk cId="0" sldId="2147483649"/>
              <pc:sldLayoutMk cId="0" sldId="2147483678"/>
              <ac:picMk id="12" creationId="{C506822E-FE6F-478D-84BE-C2B6F561C1A7}"/>
            </ac:picMkLst>
          </pc:picChg>
        </pc:sldLayoutChg>
        <pc:sldLayoutChg chg="addSp delSp">
          <pc:chgData name="Armando Stellato" userId="286613bd75acae8a" providerId="LiveId" clId="{309BC8FB-C867-4E37-BDA8-9A36154576D0}" dt="2019-05-31T10:41:07.406" v="42" actId="478"/>
          <pc:sldLayoutMkLst>
            <pc:docMk/>
            <pc:sldMasterMk cId="0" sldId="2147483649"/>
            <pc:sldLayoutMk cId="187692023" sldId="2147483679"/>
          </pc:sldLayoutMkLst>
          <pc:picChg chg="add del">
            <ac:chgData name="Armando Stellato" userId="286613bd75acae8a" providerId="LiveId" clId="{309BC8FB-C867-4E37-BDA8-9A36154576D0}" dt="2019-05-31T10:41:07.406" v="42" actId="478"/>
            <ac:picMkLst>
              <pc:docMk/>
              <pc:sldMasterMk cId="0" sldId="2147483649"/>
              <pc:sldLayoutMk cId="187692023" sldId="2147483679"/>
              <ac:picMk id="2" creationId="{DB05D616-9CAF-4027-9E52-B4AC58DEC002}"/>
            </ac:picMkLst>
          </pc:picChg>
        </pc:sldLayoutChg>
      </pc:sldMasterChg>
      <pc:sldMasterChg chg="addSp delSp modSldLayout">
        <pc:chgData name="Armando Stellato" userId="286613bd75acae8a" providerId="LiveId" clId="{309BC8FB-C867-4E37-BDA8-9A36154576D0}" dt="2019-05-31T10:51:48.753" v="54"/>
        <pc:sldMasterMkLst>
          <pc:docMk/>
          <pc:sldMasterMk cId="0" sldId="2147483651"/>
        </pc:sldMasterMkLst>
        <pc:picChg chg="del">
          <ac:chgData name="Armando Stellato" userId="286613bd75acae8a" providerId="LiveId" clId="{309BC8FB-C867-4E37-BDA8-9A36154576D0}" dt="2019-05-31T10:51:24.666" v="47" actId="478"/>
          <ac:picMkLst>
            <pc:docMk/>
            <pc:sldMasterMk cId="0" sldId="2147483651"/>
            <ac:picMk id="7" creationId="{00000000-0000-0000-0000-000000000000}"/>
          </ac:picMkLst>
        </pc:picChg>
        <pc:picChg chg="add del">
          <ac:chgData name="Armando Stellato" userId="286613bd75acae8a" providerId="LiveId" clId="{309BC8FB-C867-4E37-BDA8-9A36154576D0}" dt="2019-05-31T10:51:34.740" v="49" actId="478"/>
          <ac:picMkLst>
            <pc:docMk/>
            <pc:sldMasterMk cId="0" sldId="2147483651"/>
            <ac:picMk id="8" creationId="{93B754D2-ABAD-44AE-876B-2EF2C81C7F35}"/>
          </ac:picMkLst>
        </pc:picChg>
        <pc:picChg chg="add">
          <ac:chgData name="Armando Stellato" userId="286613bd75acae8a" providerId="LiveId" clId="{309BC8FB-C867-4E37-BDA8-9A36154576D0}" dt="2019-05-31T10:51:25.119" v="48"/>
          <ac:picMkLst>
            <pc:docMk/>
            <pc:sldMasterMk cId="0" sldId="2147483651"/>
            <ac:picMk id="10" creationId="{E9D42D19-9B1C-4B40-8861-BEA755490D29}"/>
          </ac:picMkLst>
        </pc:picChg>
        <pc:picChg chg="add">
          <ac:chgData name="Armando Stellato" userId="286613bd75acae8a" providerId="LiveId" clId="{309BC8FB-C867-4E37-BDA8-9A36154576D0}" dt="2019-05-31T10:51:35.155" v="50"/>
          <ac:picMkLst>
            <pc:docMk/>
            <pc:sldMasterMk cId="0" sldId="2147483651"/>
            <ac:picMk id="11" creationId="{91D57661-E88A-43E7-A207-470B5EDEA8F7}"/>
          </ac:picMkLst>
        </pc:picChg>
        <pc:sldLayoutChg chg="addSp delSp modSp">
          <pc:chgData name="Armando Stellato" userId="286613bd75acae8a" providerId="LiveId" clId="{309BC8FB-C867-4E37-BDA8-9A36154576D0}" dt="2019-05-31T10:51:48.753" v="54"/>
          <pc:sldLayoutMkLst>
            <pc:docMk/>
            <pc:sldMasterMk cId="0" sldId="2147483651"/>
            <pc:sldLayoutMk cId="0" sldId="2147483652"/>
          </pc:sldLayoutMkLst>
          <pc:picChg chg="del mod">
            <ac:chgData name="Armando Stellato" userId="286613bd75acae8a" providerId="LiveId" clId="{309BC8FB-C867-4E37-BDA8-9A36154576D0}" dt="2019-05-31T10:51:41.950" v="51" actId="478"/>
            <ac:picMkLst>
              <pc:docMk/>
              <pc:sldMasterMk cId="0" sldId="2147483651"/>
              <pc:sldLayoutMk cId="0" sldId="2147483652"/>
              <ac:picMk id="8" creationId="{00000000-0000-0000-0000-000000000000}"/>
            </ac:picMkLst>
          </pc:picChg>
          <pc:picChg chg="add del">
            <ac:chgData name="Armando Stellato" userId="286613bd75acae8a" providerId="LiveId" clId="{309BC8FB-C867-4E37-BDA8-9A36154576D0}" dt="2019-05-31T10:51:48.432" v="53" actId="478"/>
            <ac:picMkLst>
              <pc:docMk/>
              <pc:sldMasterMk cId="0" sldId="2147483651"/>
              <pc:sldLayoutMk cId="0" sldId="2147483652"/>
              <ac:picMk id="10" creationId="{C4E2BD23-ACF5-49BA-A264-F07214471D45}"/>
            </ac:picMkLst>
          </pc:picChg>
          <pc:picChg chg="add">
            <ac:chgData name="Armando Stellato" userId="286613bd75acae8a" providerId="LiveId" clId="{309BC8FB-C867-4E37-BDA8-9A36154576D0}" dt="2019-05-31T10:51:42.404" v="52"/>
            <ac:picMkLst>
              <pc:docMk/>
              <pc:sldMasterMk cId="0" sldId="2147483651"/>
              <pc:sldLayoutMk cId="0" sldId="2147483652"/>
              <ac:picMk id="11" creationId="{7C0E0AD8-3D8D-4AB1-B196-1D6FDE8591E2}"/>
            </ac:picMkLst>
          </pc:picChg>
          <pc:picChg chg="add">
            <ac:chgData name="Armando Stellato" userId="286613bd75acae8a" providerId="LiveId" clId="{309BC8FB-C867-4E37-BDA8-9A36154576D0}" dt="2019-05-31T10:51:48.753" v="54"/>
            <ac:picMkLst>
              <pc:docMk/>
              <pc:sldMasterMk cId="0" sldId="2147483651"/>
              <pc:sldLayoutMk cId="0" sldId="2147483652"/>
              <ac:picMk id="13" creationId="{0EDA8800-889A-4377-A74B-0DED1A13F7C5}"/>
            </ac:picMkLst>
          </pc:picChg>
        </pc:sldLayoutChg>
      </pc:sldMaster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6-03T00:23:21.597" idx="2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6-03T00:23:21.597" idx="2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/>
            </a:lvl1pPr>
          </a:lstStyle>
          <a:p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endParaRPr lang="it-IT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/>
            </a:lvl1pPr>
          </a:lstStyle>
          <a:p>
            <a:endParaRPr lang="it-IT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8B267000-189B-4D55-8AA8-D2F68941B864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2304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767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837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1818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8578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40A363-CEA1-462C-B1EB-3F5C6EF56D2E}" type="slidenum">
              <a:rPr lang="it-IT"/>
              <a:pPr/>
              <a:t>33</a:t>
            </a:fld>
            <a:endParaRPr lang="it-IT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/>
              <a:t>^*#{}#*^</a:t>
            </a:r>
          </a:p>
          <a:p>
            <a:pPr eaLnBrk="1" hangingPunct="1"/>
            <a:r>
              <a:rPr lang="en-US"/>
              <a:t>SHOW merlin, merlin.acs, 83, 80</a:t>
            </a:r>
          </a:p>
          <a:p>
            <a:pPr eaLnBrk="1" hangingPunct="1"/>
            <a:r>
              <a:rPr lang="en-US"/>
              <a:t>PLAY Confused</a:t>
            </a:r>
          </a:p>
          <a:p>
            <a:pPr eaLnBrk="1" hangingPunct="1"/>
            <a:r>
              <a:rPr lang="en-US"/>
              <a:t>SAY Hey, wait a second.</a:t>
            </a:r>
          </a:p>
          <a:p>
            <a:pPr eaLnBrk="1" hangingPunct="1"/>
            <a:r>
              <a:rPr lang="en-US"/>
              <a:t>PLAY RestPose</a:t>
            </a:r>
          </a:p>
          <a:p>
            <a:pPr eaLnBrk="1" hangingPunct="1"/>
            <a:r>
              <a:rPr lang="en-US"/>
              <a:t>SAY If these people want to find out about Microsoft Agent, they should be hearing   about it from me.</a:t>
            </a:r>
          </a:p>
          <a:p>
            <a:pPr eaLnBrk="1" hangingPunct="1"/>
            <a:r>
              <a:rPr lang="en-US"/>
              <a:t>SAY Please allow me to introduce myself.</a:t>
            </a:r>
          </a:p>
          <a:p>
            <a:pPr eaLnBrk="1" hangingPunct="1"/>
            <a:r>
              <a:rPr lang="en-US"/>
              <a:t>PLAY Greet</a:t>
            </a:r>
          </a:p>
          <a:p>
            <a:pPr eaLnBrk="1" hangingPunct="1"/>
            <a:r>
              <a:rPr lang="en-US"/>
              <a:t>PLAY Explain</a:t>
            </a:r>
          </a:p>
          <a:p>
            <a:pPr eaLnBrk="1" hangingPunct="1"/>
            <a:r>
              <a:rPr lang="en-US"/>
              <a:t>SAY I am Merlin, one of the Microsoft Agent characters.</a:t>
            </a:r>
          </a:p>
          <a:p>
            <a:pPr eaLnBrk="1" hangingPunct="1"/>
            <a:r>
              <a:rPr lang="en-US"/>
              <a:t>PLAY RestPose</a:t>
            </a:r>
          </a:p>
          <a:p>
            <a:pPr eaLnBrk="1" hangingPunct="1"/>
            <a:r>
              <a:rPr lang="en-US"/>
              <a:t>SLIDE 2 = SAY Let me tell you about how you can easily humanize Web sites, applications and even presentations, just like this one.</a:t>
            </a: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58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0645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7000-189B-4D55-8AA8-D2F68941B864}" type="slidenum">
              <a:rPr lang="it-IT" smtClean="0"/>
              <a:pPr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3058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F8A44-47A9-4B94-8C6D-D1CA4726A108}" type="slidenum">
              <a:rPr lang="it-IT" smtClean="0"/>
              <a:pPr>
                <a:defRPr/>
              </a:pPr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363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F8A44-47A9-4B94-8C6D-D1CA4726A108}" type="slidenum">
              <a:rPr lang="it-IT" smtClean="0"/>
              <a:pPr>
                <a:defRPr/>
              </a:pPr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12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it-IT" noProof="0"/>
              <a:t>Fare clic per modificare lo stile del titolo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it-IT" noProof="0"/>
              <a:t>Fare clic per modificare lo stile del sottotitolo dello schema</a:t>
            </a:r>
          </a:p>
        </p:txBody>
      </p:sp>
      <p:pic>
        <p:nvPicPr>
          <p:cNvPr id="5127" name="Picture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1412875"/>
            <a:ext cx="68738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 userDrawn="1"/>
        </p:nvSpPr>
        <p:spPr>
          <a:xfrm>
            <a:off x="3347864" y="1127125"/>
            <a:ext cx="4824536" cy="43806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l">
              <a:lnSpc>
                <a:spcPts val="1000"/>
              </a:lnSpc>
            </a:pPr>
            <a:r>
              <a:rPr lang="en-US" sz="14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	</a:t>
            </a:r>
            <a:r>
              <a:rPr lang="en-US" sz="1400" b="1" i="0" baseline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 </a:t>
            </a:r>
            <a:r>
              <a:rPr lang="en-US" sz="18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University of Rome “Tor Vergata”</a:t>
            </a:r>
          </a:p>
          <a:p>
            <a:pPr algn="l">
              <a:lnSpc>
                <a:spcPts val="400"/>
              </a:lnSpc>
            </a:pPr>
            <a:r>
              <a:rPr lang="en-US" sz="14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                 ___________________________________</a:t>
            </a:r>
          </a:p>
          <a:p>
            <a:pPr algn="l">
              <a:lnSpc>
                <a:spcPct val="120000"/>
              </a:lnSpc>
            </a:pPr>
            <a:endParaRPr lang="en-US" sz="1400" b="1" i="0" dirty="0">
              <a:solidFill>
                <a:srgbClr val="054C2E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8" name="Rettangolo 7"/>
          <p:cNvSpPr/>
          <p:nvPr userDrawn="1"/>
        </p:nvSpPr>
        <p:spPr>
          <a:xfrm>
            <a:off x="1169719" y="1108418"/>
            <a:ext cx="3989507" cy="154273"/>
          </a:xfrm>
          <a:prstGeom prst="rect">
            <a:avLst/>
          </a:prstGeom>
        </p:spPr>
        <p:txBody>
          <a:bodyPr wrap="square" lIns="36000" tIns="0" rIns="36000" bIns="0" anchor="b" anchorCtr="0">
            <a:spAutoFit/>
          </a:bodyPr>
          <a:lstStyle/>
          <a:p>
            <a:pPr algn="l">
              <a:lnSpc>
                <a:spcPts val="1000"/>
              </a:lnSpc>
            </a:pPr>
            <a:r>
              <a:rPr lang="en-US" sz="1900" b="0" i="0" dirty="0">
                <a:solidFill>
                  <a:srgbClr val="707680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EU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1" i="0" dirty="0">
                <a:solidFill>
                  <a:srgbClr val="00339A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Law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0" i="0" kern="1200" dirty="0">
                <a:solidFill>
                  <a:srgbClr val="707680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and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1" i="0" kern="1200" dirty="0">
                <a:solidFill>
                  <a:srgbClr val="00339A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Publications</a:t>
            </a:r>
          </a:p>
        </p:txBody>
      </p:sp>
      <p:pic>
        <p:nvPicPr>
          <p:cNvPr id="9" name="Picture 2" descr="https://www.bing.com/th?id=A87723009351184a0c5cace6533ee551c&amp;w=110&amp;h=110&amp;c=7&amp;rs=1&amp;qlt=95&amp;pcl=f9f9f9&amp;cdv=1&amp;pid=16.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069"/>
            <a:ext cx="937740" cy="93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brn.netseven.it/wp-content/uploads/2013/05/Logo-TOV-new.png">
            <a:extLst>
              <a:ext uri="{FF2B5EF4-FFF2-40B4-BE49-F238E27FC236}">
                <a16:creationId xmlns:a16="http://schemas.microsoft.com/office/drawing/2014/main" id="{45087075-4ECA-4F25-9168-989A4A1E57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592" y="33050"/>
            <a:ext cx="771478" cy="8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9378ADF-1D92-494D-9A56-632B6838311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786059"/>
            <a:ext cx="8258204" cy="3286148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graphicFrame>
        <p:nvGraphicFramePr>
          <p:cNvPr id="10" name="Segnaposto contenuto 15"/>
          <p:cNvGraphicFramePr>
            <a:graphicFrameLocks/>
          </p:cNvGraphicFramePr>
          <p:nvPr userDrawn="1"/>
        </p:nvGraphicFramePr>
        <p:xfrm>
          <a:off x="457200" y="1335738"/>
          <a:ext cx="8258175" cy="1112520"/>
        </p:xfrm>
        <a:graphic>
          <a:graphicData uri="http://schemas.openxmlformats.org/drawingml/2006/table">
            <a:tbl>
              <a:tblPr firstRow="1" bandRow="1" bandCol="1">
                <a:tableStyleId>{17292A2E-F333-43FB-9621-5CBBE7FDCDCB}</a:tableStyleId>
              </a:tblPr>
              <a:tblGrid>
                <a:gridCol w="2752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2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it-IT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 flip="none" rotWithShape="0">
                      <a:gsLst>
                        <a:gs pos="0">
                          <a:schemeClr val="accent1">
                            <a:lumMod val="25000"/>
                          </a:schemeClr>
                        </a:gs>
                        <a:gs pos="64999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it-IT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 flip="none" rotWithShape="0">
                      <a:gsLst>
                        <a:gs pos="0">
                          <a:schemeClr val="accent1">
                            <a:lumMod val="25000"/>
                          </a:schemeClr>
                        </a:gs>
                        <a:gs pos="64999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it-IT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 flip="none" rotWithShape="0">
                      <a:gsLst>
                        <a:gs pos="0">
                          <a:schemeClr val="accent1">
                            <a:lumMod val="25000"/>
                          </a:schemeClr>
                        </a:gs>
                        <a:gs pos="64999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0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X_value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Y_value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err="1">
                          <a:solidFill>
                            <a:schemeClr val="tx1"/>
                          </a:solidFill>
                        </a:rPr>
                        <a:t>Z_value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Y2_value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Y2_value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Z2_value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519C1-CCE4-472F-9D42-E6C6FDBD77BB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1C27A-BF13-4D43-A873-97F2094657B8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6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C8C6A1E-AE85-43DF-977F-207CF57CF2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31B85-E69D-49D5-BD75-E525D0305461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3575050" y="1124744"/>
            <a:ext cx="5111750" cy="5001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1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2286794"/>
            <a:ext cx="3008313" cy="38393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2" name="Titolo 1"/>
          <p:cNvSpPr txBox="1">
            <a:spLocks/>
          </p:cNvSpPr>
          <p:nvPr userDrawn="1"/>
        </p:nvSpPr>
        <p:spPr bwMode="auto">
          <a:xfrm>
            <a:off x="899790" y="71438"/>
            <a:ext cx="756064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9pPr>
          </a:lstStyle>
          <a:p>
            <a:r>
              <a:rPr lang="it-IT" kern="0"/>
              <a:t>Fare clic per modificare lo stile del titolo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036A0864-B4FD-43D3-A498-DB15DEC6E9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DAE01-8169-427F-9CC9-EC5DF73AA60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C1842-3AA3-4315-A147-0FBBBC040FDE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71438"/>
            <a:ext cx="2171700" cy="60547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0" y="71438"/>
            <a:ext cx="6362700" cy="60547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A151C-34C9-42DE-897C-B653F8B1E09E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92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z="2400">
                <a:latin typeface="Times New Roman" pitchFamily="18" charset="0"/>
              </a:defRPr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pic>
        <p:nvPicPr>
          <p:cNvPr id="10247" name="Picture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1412875"/>
            <a:ext cx="68738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ttangolo 6"/>
          <p:cNvSpPr/>
          <p:nvPr userDrawn="1"/>
        </p:nvSpPr>
        <p:spPr>
          <a:xfrm>
            <a:off x="3347864" y="1127125"/>
            <a:ext cx="4824536" cy="43806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l">
              <a:lnSpc>
                <a:spcPts val="1000"/>
              </a:lnSpc>
            </a:pPr>
            <a:r>
              <a:rPr lang="en-US" sz="14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	</a:t>
            </a:r>
            <a:r>
              <a:rPr lang="en-US" sz="1400" b="1" i="0" baseline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 </a:t>
            </a:r>
            <a:r>
              <a:rPr lang="en-US" sz="18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University of Rome “Tor Vergata”</a:t>
            </a:r>
          </a:p>
          <a:p>
            <a:pPr algn="l">
              <a:lnSpc>
                <a:spcPts val="400"/>
              </a:lnSpc>
            </a:pPr>
            <a:r>
              <a:rPr lang="en-US" sz="1400" b="1" i="0" dirty="0">
                <a:solidFill>
                  <a:srgbClr val="054C2E"/>
                </a:solidFill>
                <a:effectLst/>
                <a:latin typeface="Trebuchet MS" panose="020B0603020202020204" pitchFamily="34" charset="0"/>
              </a:rPr>
              <a:t>                 ___________________________________</a:t>
            </a:r>
          </a:p>
          <a:p>
            <a:pPr algn="l">
              <a:lnSpc>
                <a:spcPct val="120000"/>
              </a:lnSpc>
            </a:pPr>
            <a:endParaRPr lang="en-US" sz="1400" b="1" i="0" dirty="0">
              <a:solidFill>
                <a:srgbClr val="054C2E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9" name="Rettangolo 8"/>
          <p:cNvSpPr/>
          <p:nvPr userDrawn="1"/>
        </p:nvSpPr>
        <p:spPr>
          <a:xfrm>
            <a:off x="1169719" y="1108418"/>
            <a:ext cx="3989507" cy="154273"/>
          </a:xfrm>
          <a:prstGeom prst="rect">
            <a:avLst/>
          </a:prstGeom>
        </p:spPr>
        <p:txBody>
          <a:bodyPr wrap="square" lIns="36000" tIns="0" rIns="36000" bIns="0" anchor="b" anchorCtr="0">
            <a:spAutoFit/>
          </a:bodyPr>
          <a:lstStyle/>
          <a:p>
            <a:pPr algn="l">
              <a:lnSpc>
                <a:spcPts val="1000"/>
              </a:lnSpc>
            </a:pPr>
            <a:r>
              <a:rPr lang="en-US" sz="1900" b="0" i="0" dirty="0">
                <a:solidFill>
                  <a:srgbClr val="707680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EU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1" i="0" dirty="0">
                <a:solidFill>
                  <a:srgbClr val="00339A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Law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0" i="0" kern="1200" dirty="0">
                <a:solidFill>
                  <a:srgbClr val="707680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and</a:t>
            </a:r>
            <a:r>
              <a:rPr lang="en-US" sz="1900" b="1" i="0" dirty="0">
                <a:solidFill>
                  <a:srgbClr val="054C2E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900" b="1" i="0" kern="1200" dirty="0">
                <a:solidFill>
                  <a:srgbClr val="00339A"/>
                </a:solidFill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Calibri" panose="020F0502020204030204" pitchFamily="34" charset="0"/>
              </a:rPr>
              <a:t>Publications</a:t>
            </a:r>
          </a:p>
        </p:txBody>
      </p:sp>
      <p:pic>
        <p:nvPicPr>
          <p:cNvPr id="12" name="Picture 2" descr="https://www.bing.com/th?id=A87723009351184a0c5cace6533ee551c&amp;w=110&amp;h=110&amp;c=7&amp;rs=1&amp;qlt=95&amp;pcl=f9f9f9&amp;cdv=1&amp;pid=16.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069"/>
            <a:ext cx="937740" cy="93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cbrn.netseven.it/wp-content/uploads/2013/05/Logo-TOV-new.png">
            <a:extLst>
              <a:ext uri="{FF2B5EF4-FFF2-40B4-BE49-F238E27FC236}">
                <a16:creationId xmlns:a16="http://schemas.microsoft.com/office/drawing/2014/main" id="{7C0E0AD8-3D8D-4AB1-B196-1D6FDE8591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592" y="33050"/>
            <a:ext cx="771478" cy="8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EDA8800-889A-4377-A74B-0DED1A13F7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272610" cy="765175"/>
          </a:xfrm>
        </p:spPr>
        <p:txBody>
          <a:bodyPr/>
          <a:lstStyle/>
          <a:p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noProof="0"/>
              <a:t>04/06/2019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7713F-0426-469F-820D-038F4225545F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1124744"/>
            <a:ext cx="5111750" cy="5001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2286794"/>
            <a:ext cx="3008313" cy="38393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5" name="Titolo 1"/>
          <p:cNvSpPr txBox="1">
            <a:spLocks/>
          </p:cNvSpPr>
          <p:nvPr userDrawn="1"/>
        </p:nvSpPr>
        <p:spPr bwMode="auto">
          <a:xfrm>
            <a:off x="899790" y="71438"/>
            <a:ext cx="756064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9pPr>
          </a:lstStyle>
          <a:p>
            <a:r>
              <a:rPr lang="it-IT" kern="0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5312569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1124744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879307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Titolo 1"/>
          <p:cNvSpPr txBox="1">
            <a:spLocks/>
          </p:cNvSpPr>
          <p:nvPr userDrawn="1"/>
        </p:nvSpPr>
        <p:spPr bwMode="auto">
          <a:xfrm>
            <a:off x="899790" y="71438"/>
            <a:ext cx="756064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9pPr>
          </a:lstStyle>
          <a:p>
            <a:r>
              <a:rPr lang="it-IT" kern="0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71438"/>
            <a:ext cx="2171700" cy="605472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0" y="71438"/>
            <a:ext cx="6362700" cy="60547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noProof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noProof="0"/>
              <a:t>04/06/2019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1EB82-9CD3-4692-9515-A5CCD28BBCA2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272610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272610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8258204" cy="2016123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8596" y="3571876"/>
            <a:ext cx="8258204" cy="25542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de 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8258204" cy="2016123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3571876"/>
            <a:ext cx="8258204" cy="2554287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explanation 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41439"/>
            <a:ext cx="4038600" cy="1230305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1230305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9" name="Segnaposto contenuto 3"/>
          <p:cNvSpPr>
            <a:spLocks noGrp="1"/>
          </p:cNvSpPr>
          <p:nvPr>
            <p:ph sz="half" idx="13"/>
          </p:nvPr>
        </p:nvSpPr>
        <p:spPr>
          <a:xfrm>
            <a:off x="457200" y="2714400"/>
            <a:ext cx="4039200" cy="341280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10" name="Segnaposto contenuto 3"/>
          <p:cNvSpPr>
            <a:spLocks noGrp="1"/>
          </p:cNvSpPr>
          <p:nvPr>
            <p:ph sz="half" idx="14"/>
          </p:nvPr>
        </p:nvSpPr>
        <p:spPr>
          <a:xfrm>
            <a:off x="4647600" y="2714621"/>
            <a:ext cx="4039200" cy="3412398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explanation Intro +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428868"/>
            <a:ext cx="4038600" cy="64294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0" indent="0">
              <a:buNone/>
              <a:defRPr sz="2000"/>
            </a:lvl2pPr>
            <a:lvl3pPr marL="0" indent="0">
              <a:buNone/>
              <a:defRPr sz="18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428868"/>
            <a:ext cx="4038600" cy="642941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0" indent="0">
              <a:buNone/>
              <a:defRPr sz="2000"/>
            </a:lvl2pPr>
            <a:lvl3pPr marL="0" indent="0">
              <a:buNone/>
              <a:defRPr sz="18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9" name="Segnaposto contenuto 3"/>
          <p:cNvSpPr>
            <a:spLocks noGrp="1"/>
          </p:cNvSpPr>
          <p:nvPr>
            <p:ph sz="half" idx="13"/>
          </p:nvPr>
        </p:nvSpPr>
        <p:spPr>
          <a:xfrm>
            <a:off x="457200" y="3214686"/>
            <a:ext cx="4039200" cy="291251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10" name="Segnaposto contenuto 3"/>
          <p:cNvSpPr>
            <a:spLocks noGrp="1"/>
          </p:cNvSpPr>
          <p:nvPr>
            <p:ph sz="half" idx="14"/>
          </p:nvPr>
        </p:nvSpPr>
        <p:spPr>
          <a:xfrm>
            <a:off x="4647600" y="3214847"/>
            <a:ext cx="4039200" cy="2912171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11" name="Segnaposto contenuto 2"/>
          <p:cNvSpPr>
            <a:spLocks noGrp="1"/>
          </p:cNvSpPr>
          <p:nvPr>
            <p:ph sz="half" idx="15"/>
          </p:nvPr>
        </p:nvSpPr>
        <p:spPr>
          <a:xfrm>
            <a:off x="458582" y="1214422"/>
            <a:ext cx="8256821" cy="107157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0" indent="0">
              <a:buNone/>
              <a:defRPr sz="2000"/>
            </a:lvl2pPr>
            <a:lvl3pPr marL="0" indent="0">
              <a:buNone/>
              <a:defRPr sz="18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de explanation (Code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790" y="71438"/>
            <a:ext cx="7560642" cy="7651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4056083"/>
            <a:ext cx="8258204" cy="2016123"/>
          </a:xfrm>
        </p:spPr>
        <p:txBody>
          <a:bodyPr/>
          <a:lstStyle>
            <a:lvl1pPr marL="0" indent="0">
              <a:buNone/>
              <a:defRPr sz="2800"/>
            </a:lvl1pPr>
            <a:lvl2pPr marL="0" indent="0">
              <a:buNone/>
              <a:defRPr sz="2400"/>
            </a:lvl2pPr>
            <a:lvl3pPr marL="0" indent="0">
              <a:buNone/>
              <a:defRPr sz="20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342800"/>
            <a:ext cx="8258204" cy="2554287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12700"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marL="0" indent="0">
              <a:buNone/>
              <a:defRPr sz="2800">
                <a:latin typeface="Cambria" pitchFamily="18" charset="0"/>
                <a:cs typeface="Courier New" pitchFamily="49" charset="0"/>
              </a:defRPr>
            </a:lvl1pPr>
            <a:lvl2pPr marL="0" indent="0">
              <a:buNone/>
              <a:defRPr sz="2400">
                <a:latin typeface="Cambria" pitchFamily="18" charset="0"/>
                <a:cs typeface="Courier New" pitchFamily="49" charset="0"/>
              </a:defRPr>
            </a:lvl2pPr>
            <a:lvl3pPr marL="0" indent="0">
              <a:buNone/>
              <a:defRPr sz="2000">
                <a:latin typeface="Cambria" pitchFamily="18" charset="0"/>
                <a:cs typeface="Courier New" pitchFamily="49" charset="0"/>
              </a:defRPr>
            </a:lvl3pPr>
            <a:lvl4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4pPr>
            <a:lvl5pPr marL="0" indent="0">
              <a:buNone/>
              <a:defRPr sz="1800">
                <a:latin typeface="Cambria" pitchFamily="18" charset="0"/>
                <a:cs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04/06/2019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3B9-70B4-4A2F-8265-30455998C24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411413" y="6473825"/>
            <a:ext cx="4318000" cy="384175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383E546-4742-4D73-9C20-077FC9533D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1438"/>
            <a:ext cx="756064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/>
              <a:t>Fare clic per modificare lo stile del titolo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it-IT" noProof="0" dirty="0"/>
              <a:t>Fare clic per modificare gli stili del testo dello schema</a:t>
            </a:r>
          </a:p>
          <a:p>
            <a:pPr lvl="1"/>
            <a:r>
              <a:rPr lang="it-IT" noProof="0" dirty="0"/>
              <a:t>Secondo livello</a:t>
            </a:r>
          </a:p>
          <a:p>
            <a:pPr lvl="2"/>
            <a:r>
              <a:rPr lang="it-IT" noProof="0" dirty="0"/>
              <a:t>Terzo livello</a:t>
            </a:r>
          </a:p>
          <a:p>
            <a:pPr lvl="3"/>
            <a:r>
              <a:rPr lang="it-IT" noProof="0" dirty="0"/>
              <a:t>Quarto livello</a:t>
            </a:r>
          </a:p>
          <a:p>
            <a:pPr lvl="4"/>
            <a:r>
              <a:rPr lang="it-IT" noProof="0" dirty="0"/>
              <a:t>Quinto livello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24625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Harrington" pitchFamily="82" charset="0"/>
              </a:defRPr>
            </a:lvl1pPr>
          </a:lstStyle>
          <a:p>
            <a:r>
              <a:rPr lang="it-IT" noProof="0"/>
              <a:t>04/06/2019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73825"/>
            <a:ext cx="4318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>
              <a:defRPr sz="1300">
                <a:latin typeface="Gill Sans MT" pitchFamily="34" charset="0"/>
              </a:defRPr>
            </a:lvl1pPr>
          </a:lstStyle>
          <a:p>
            <a:r>
              <a:rPr lang="it-IT"/>
              <a:t>Armando Stellato stellato@uniroma2.it            http://art.uniroma2.it/stellato</a:t>
            </a:r>
            <a:endParaRPr lang="it-IT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524625"/>
            <a:ext cx="21336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latin typeface="Harrington" pitchFamily="82" charset="0"/>
              </a:defRPr>
            </a:lvl1pPr>
          </a:lstStyle>
          <a:p>
            <a:fld id="{F0B04079-4A48-45EC-9D14-8D875E9808A8}" type="slidenum">
              <a:rPr lang="it-IT" noProof="0" smtClean="0"/>
              <a:pPr/>
              <a:t>‹N›</a:t>
            </a:fld>
            <a:endParaRPr lang="it-IT" noProof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9750" y="919163"/>
            <a:ext cx="86296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0" y="6308725"/>
            <a:ext cx="914400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http://cbrn.netseven.it/wp-content/uploads/2013/05/Logo-TOV-new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592" y="33050"/>
            <a:ext cx="771478" cy="8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bing.com/th?id=A87723009351184a0c5cace6533ee551c&amp;w=110&amp;h=110&amp;c=7&amp;rs=1&amp;qlt=95&amp;pcl=f9f9f9&amp;cdv=1&amp;pid=16.1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" y="67920"/>
            <a:ext cx="862904" cy="86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5B73CA9-C5BF-4AD0-95D1-B684442F3658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5" r:id="rId4"/>
    <p:sldLayoutId id="2147483673" r:id="rId5"/>
    <p:sldLayoutId id="2147483674" r:id="rId6"/>
    <p:sldLayoutId id="2147483675" r:id="rId7"/>
    <p:sldLayoutId id="2147483678" r:id="rId8"/>
    <p:sldLayoutId id="2147483676" r:id="rId9"/>
    <p:sldLayoutId id="2147483677" r:id="rId10"/>
    <p:sldLayoutId id="2147483656" r:id="rId11"/>
    <p:sldLayoutId id="2147483657" r:id="rId12"/>
    <p:sldLayoutId id="2147483659" r:id="rId13"/>
    <p:sldLayoutId id="2147483660" r:id="rId14"/>
    <p:sldLayoutId id="2147483661" r:id="rId15"/>
    <p:sldLayoutId id="2147483662" r:id="rId16"/>
    <p:sldLayoutId id="2147483679" r:id="rId17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Gill Sans MT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Gill Sans MT" pitchFamily="34" charset="0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Gill Sans MT" pitchFamily="34" charset="0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Gill Sans MT" pitchFamily="34" charset="0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Gill Sans MT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9750" y="919163"/>
            <a:ext cx="86296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1438"/>
            <a:ext cx="75602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/>
              <a:t>Fare clic per modificare lo stile del titolo</a:t>
            </a:r>
          </a:p>
        </p:txBody>
      </p:sp>
      <p:pic>
        <p:nvPicPr>
          <p:cNvPr id="9" name="Picture 2" descr="https://www.bing.com/th?id=A87723009351184a0c5cace6533ee551c&amp;w=110&amp;h=110&amp;c=7&amp;rs=1&amp;qlt=95&amp;pcl=f9f9f9&amp;cdv=1&amp;pid=16.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" y="67920"/>
            <a:ext cx="862904" cy="86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brn.netseven.it/wp-content/uploads/2013/05/Logo-TOV-new.png">
            <a:extLst>
              <a:ext uri="{FF2B5EF4-FFF2-40B4-BE49-F238E27FC236}">
                <a16:creationId xmlns:a16="http://schemas.microsoft.com/office/drawing/2014/main" id="{E9D42D19-9B1C-4B40-8861-BEA755490D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592" y="33050"/>
            <a:ext cx="771478" cy="8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1D57661-E88A-43E7-A207-470B5EDEA8F7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956376" y="942976"/>
            <a:ext cx="1092846" cy="3642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71" r:id="rId9"/>
    <p:sldLayoutId id="2147483672" r:id="rId10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lnSpc>
          <a:spcPct val="15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Gill Sans MT" pitchFamily="34" charset="0"/>
          <a:ea typeface="+mn-ea"/>
          <a:cs typeface="+mn-cs"/>
        </a:defRPr>
      </a:lvl1pPr>
      <a:lvl2pPr marL="742950" indent="-285750" algn="l" rtl="0" fontAlgn="base">
        <a:lnSpc>
          <a:spcPct val="150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Gill Sans MT" pitchFamily="34" charset="0"/>
        </a:defRPr>
      </a:lvl2pPr>
      <a:lvl3pPr marL="1143000" indent="-228600" algn="l" rtl="0" fontAlgn="base">
        <a:lnSpc>
          <a:spcPct val="150000"/>
        </a:lnSpc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Gill Sans MT" pitchFamily="34" charset="0"/>
        </a:defRPr>
      </a:lvl3pPr>
      <a:lvl4pPr marL="1600200" indent="-228600" algn="l" rtl="0" fontAlgn="base">
        <a:lnSpc>
          <a:spcPct val="150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Gill Sans MT" pitchFamily="34" charset="0"/>
        </a:defRPr>
      </a:lvl4pPr>
      <a:lvl5pPr marL="2057400" indent="-228600" algn="l" rtl="0" fontAlgn="base">
        <a:lnSpc>
          <a:spcPct val="15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Gill Sans MT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jpe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Relationship Id="rId4" Type="http://schemas.openxmlformats.org/officeDocument/2006/relationships/comments" Target="../comments/commen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Relationship Id="rId6" Type="http://schemas.openxmlformats.org/officeDocument/2006/relationships/comments" Target="../comments/commen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hyperlink" Target="http://publications.europa.eu/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hyperlink" Target="http://ec.europa.eu/isa/isa2/" TargetMode="Externa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hyperlink" Target="http://ec.europa.eu/" TargetMode="External"/><Relationship Id="rId5" Type="http://schemas.openxmlformats.org/officeDocument/2006/relationships/image" Target="../media/image9.png"/><Relationship Id="rId15" Type="http://schemas.openxmlformats.org/officeDocument/2006/relationships/image" Target="../media/image5.jpe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hyperlink" Target="http://www.infeurope.lu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2.emf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5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1.jpeg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vocbench.uniroma2.it/" TargetMode="External"/><Relationship Id="rId7" Type="http://schemas.openxmlformats.org/officeDocument/2006/relationships/hyperlink" Target="http://groups.google.com/group/semanticturkey-developer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oups.google.com/group/semanticturkey-user" TargetMode="External"/><Relationship Id="rId5" Type="http://schemas.openxmlformats.org/officeDocument/2006/relationships/hyperlink" Target="http://groups.google.com/group/vocbench-developer" TargetMode="External"/><Relationship Id="rId4" Type="http://schemas.openxmlformats.org/officeDocument/2006/relationships/hyperlink" Target="http://groups.google.com/group/vocbench-user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C7F8E1-3F8E-4158-9961-616055C89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List of </a:t>
            </a:r>
            <a:r>
              <a:rPr lang="it-IT" dirty="0" err="1"/>
              <a:t>Presentations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5B5B9C1-E99B-4A9D-9DA5-5CED784FA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VocBench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Improvements for Development Iteration 2018-2019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PMKI Dissemination Platform</a:t>
            </a:r>
            <a:br>
              <a:rPr lang="it-IT" dirty="0"/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one-stop shop for Public Multilingual Knowledge Resources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PMKI’s Contributions to VocBench</a:t>
            </a:r>
            <a:br>
              <a:rPr lang="it-IT" dirty="0"/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Web of Machines Made Real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217682-1A87-44BF-948C-6539E330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8469529-CF87-4768-B2CD-C305FA8F9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B8C33AD-282C-4D92-9D27-27F17FEA7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047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04973A-0905-4385-8FFA-DA640B908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Graph Visualization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43116C-F5DA-4197-AC94-E98B96CC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Two </a:t>
            </a:r>
            <a:r>
              <a:rPr lang="it-IT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Views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 View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strongly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abstracted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from triples,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oriented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describing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vocabularies</a:t>
            </a:r>
          </a:p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View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more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adherent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triples in the graph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Interwoven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with different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organization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approaches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Exploration/Visualization: self-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organizing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diagram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Diagram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Editing: possibility to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organize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the elements of the graph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545A62-AA32-437C-BA9D-974310263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33CCC7-1FB9-4582-813E-39957446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B112730-9398-4457-8E23-0DF900391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10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98046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AEADCD-BBC2-4DC7-AEDB-9C8E084FF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Graph View: Model View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7ACF0E-FB99-4AB8-A7F9-1CE3F68D7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B61118D-54FD-4441-89D8-4E1073E0F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11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E2ECB8-E033-4178-82F1-E39D5D198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63F6780D-0FBD-4929-A50D-18E255C0620D}"/>
              </a:ext>
            </a:extLst>
          </p:cNvPr>
          <p:cNvSpPr/>
          <p:nvPr/>
        </p:nvSpPr>
        <p:spPr bwMode="auto">
          <a:xfrm>
            <a:off x="3275955" y="1208650"/>
            <a:ext cx="2520280" cy="852197"/>
          </a:xfrm>
          <a:prstGeom prst="roundRect">
            <a:avLst/>
          </a:prstGeom>
          <a:blipFill dpi="0" rotWithShape="1">
            <a:blip r:embed="rId2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/>
              <a:t>The class </a:t>
            </a:r>
            <a:r>
              <a:rPr lang="it-IT" sz="1000" dirty="0" err="1"/>
              <a:t>diagram</a:t>
            </a:r>
            <a:r>
              <a:rPr lang="it-IT" sz="1000" dirty="0"/>
              <a:t> features a new option for graph visualization: </a:t>
            </a:r>
            <a:br>
              <a:rPr lang="it-IT" sz="1000" dirty="0"/>
            </a:br>
            <a:r>
              <a:rPr lang="it-IT" sz="1000" b="1" dirty="0"/>
              <a:t>model-</a:t>
            </a:r>
            <a:r>
              <a:rPr lang="it-IT" sz="1000" b="1" dirty="0" err="1"/>
              <a:t>oriented</a:t>
            </a:r>
            <a:r>
              <a:rPr lang="it-IT" sz="1000" b="1" dirty="0"/>
              <a:t> graph</a:t>
            </a:r>
            <a:endParaRPr kumimoji="0" lang="it-IT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55604C21-FA65-415C-B3D4-2E5E9611E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24780"/>
            <a:ext cx="2718617" cy="1368116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62B8E76-DA39-4EC1-A652-D7AF265A09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7" y="1094706"/>
            <a:ext cx="7320042" cy="4422525"/>
          </a:xfrm>
          <a:prstGeom prst="rect">
            <a:avLst/>
          </a:prstGeom>
        </p:spPr>
      </p:pic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DAB1F53C-51FB-41F5-B687-FD8A809F47B7}"/>
              </a:ext>
            </a:extLst>
          </p:cNvPr>
          <p:cNvSpPr/>
          <p:nvPr/>
        </p:nvSpPr>
        <p:spPr bwMode="auto">
          <a:xfrm>
            <a:off x="7490356" y="1952836"/>
            <a:ext cx="1537173" cy="1332148"/>
          </a:xfrm>
          <a:prstGeom prst="roundRect">
            <a:avLst/>
          </a:prstGeom>
          <a:blipFill dpi="0" rotWithShape="1">
            <a:blip r:embed="rId5">
              <a:alphaModFix amt="82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900" dirty="0"/>
              <a:t>The model view </a:t>
            </a:r>
            <a:r>
              <a:rPr lang="it-IT" sz="900" dirty="0" err="1"/>
              <a:t>describes</a:t>
            </a:r>
            <a:r>
              <a:rPr lang="it-IT" sz="900" dirty="0"/>
              <a:t> all classes in an ontology and their </a:t>
            </a:r>
            <a:r>
              <a:rPr lang="it-IT" sz="900" dirty="0" err="1"/>
              <a:t>relevant</a:t>
            </a:r>
            <a:r>
              <a:rPr lang="it-IT" sz="900" dirty="0"/>
              <a:t> </a:t>
            </a:r>
            <a:r>
              <a:rPr lang="it-IT" sz="900" dirty="0" err="1"/>
              <a:t>axioms</a:t>
            </a:r>
            <a:r>
              <a:rPr lang="it-IT" sz="900" dirty="0"/>
              <a:t> (a filter </a:t>
            </a:r>
            <a:r>
              <a:rPr lang="it-IT" sz="900" dirty="0" err="1"/>
              <a:t>is</a:t>
            </a:r>
            <a:r>
              <a:rPr lang="it-IT" sz="900" dirty="0"/>
              <a:t> available)</a:t>
            </a:r>
          </a:p>
        </p:txBody>
      </p:sp>
      <p:sp>
        <p:nvSpPr>
          <p:cNvPr id="21" name="Rettangolo con angoli arrotondati 20">
            <a:extLst>
              <a:ext uri="{FF2B5EF4-FFF2-40B4-BE49-F238E27FC236}">
                <a16:creationId xmlns:a16="http://schemas.microsoft.com/office/drawing/2014/main" id="{10E11504-25D6-4942-95BA-D698A63409C1}"/>
              </a:ext>
            </a:extLst>
          </p:cNvPr>
          <p:cNvSpPr/>
          <p:nvPr/>
        </p:nvSpPr>
        <p:spPr bwMode="auto">
          <a:xfrm>
            <a:off x="755576" y="5612343"/>
            <a:ext cx="3386380" cy="576064"/>
          </a:xfrm>
          <a:prstGeom prst="roundRect">
            <a:avLst/>
          </a:prstGeom>
          <a:blipFill dpi="0" rotWithShape="1">
            <a:blip r:embed="rId5">
              <a:alphaModFix amt="82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900" dirty="0"/>
              <a:t>Properties are described as </a:t>
            </a:r>
            <a:r>
              <a:rPr lang="it-IT" sz="900" dirty="0" err="1"/>
              <a:t>connectors</a:t>
            </a:r>
            <a:r>
              <a:rPr lang="it-IT" sz="900" dirty="0"/>
              <a:t> between classes, by </a:t>
            </a:r>
            <a:r>
              <a:rPr lang="it-IT" sz="900" dirty="0" err="1"/>
              <a:t>using</a:t>
            </a:r>
            <a:r>
              <a:rPr lang="it-IT" sz="900" dirty="0"/>
              <a:t> their domain and range </a:t>
            </a:r>
            <a:r>
              <a:rPr lang="it-IT" sz="900" dirty="0" err="1"/>
              <a:t>descriptors</a:t>
            </a:r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418137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9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102DAF18-8139-4A7D-9EC1-7A5EA45D6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1130400"/>
            <a:ext cx="5949315" cy="3977640"/>
          </a:xfrm>
          <a:prstGeom prst="rect">
            <a:avLst/>
          </a:prstGeom>
        </p:spPr>
      </p:pic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3F9812D0-EE8C-4EBB-96BA-400B92507B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926" y="1130400"/>
            <a:ext cx="5949315" cy="397764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246A70F-0484-4F52-90DC-269CCC8A9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7413" y="1463419"/>
            <a:ext cx="3217545" cy="341757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CAEADCD-BBC2-4DC7-AEDB-9C8E084FF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Graph View: Data View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7ACF0E-FB99-4AB8-A7F9-1CE3F68D7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B61118D-54FD-4441-89D8-4E1073E0F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12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E2ECB8-E033-4178-82F1-E39D5D198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2664FE-87C1-4EB9-A962-C5825865CD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7945" y="1458079"/>
            <a:ext cx="2145983" cy="2531745"/>
          </a:xfrm>
          <a:prstGeom prst="rect">
            <a:avLst/>
          </a:prstGeom>
        </p:spPr>
      </p:pic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63F6780D-0FBD-4929-A50D-18E255C0620D}"/>
              </a:ext>
            </a:extLst>
          </p:cNvPr>
          <p:cNvSpPr/>
          <p:nvPr/>
        </p:nvSpPr>
        <p:spPr bwMode="auto">
          <a:xfrm>
            <a:off x="6300192" y="1343234"/>
            <a:ext cx="2520280" cy="1077654"/>
          </a:xfrm>
          <a:prstGeom prst="roundRect">
            <a:avLst/>
          </a:prstGeom>
          <a:blipFill dpi="0" rotWithShape="1">
            <a:blip r:embed="rId6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/>
              <a:t>Any </a:t>
            </a:r>
            <a:r>
              <a:rPr lang="it-IT" sz="1000" dirty="0" err="1"/>
              <a:t>resource</a:t>
            </a:r>
            <a:r>
              <a:rPr lang="it-IT" sz="1000" dirty="0"/>
              <a:t> can be </a:t>
            </a:r>
            <a:r>
              <a:rPr lang="it-IT" sz="1000" dirty="0" err="1"/>
              <a:t>viewed</a:t>
            </a:r>
            <a:r>
              <a:rPr lang="it-IT" sz="1000" dirty="0"/>
              <a:t> in the data-</a:t>
            </a:r>
            <a:r>
              <a:rPr lang="it-IT" sz="1000" dirty="0" err="1"/>
              <a:t>oriented</a:t>
            </a:r>
            <a:r>
              <a:rPr lang="it-IT" sz="1000" dirty="0"/>
              <a:t> graph-view, which shows an almost triple-by-triple view of the resources managed in VocBench</a:t>
            </a:r>
            <a:endParaRPr kumimoji="0" 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F048FC90-B720-4AD1-8066-204B2B0822DA}"/>
              </a:ext>
            </a:extLst>
          </p:cNvPr>
          <p:cNvSpPr/>
          <p:nvPr/>
        </p:nvSpPr>
        <p:spPr bwMode="auto">
          <a:xfrm>
            <a:off x="6300192" y="2734159"/>
            <a:ext cx="2520280" cy="1370519"/>
          </a:xfrm>
          <a:prstGeom prst="roundRect">
            <a:avLst/>
          </a:prstGeom>
          <a:blipFill dpi="0" rotWithShape="1">
            <a:blip r:embed="rId6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/>
              <a:t>A </a:t>
            </a:r>
            <a:r>
              <a:rPr lang="it-IT" sz="1000" dirty="0" err="1"/>
              <a:t>detailed</a:t>
            </a:r>
            <a:r>
              <a:rPr lang="it-IT" sz="1000" dirty="0"/>
              <a:t> configuration </a:t>
            </a:r>
            <a:r>
              <a:rPr lang="it-IT" sz="1000" dirty="0" err="1"/>
              <a:t>provides</a:t>
            </a:r>
            <a:r>
              <a:rPr lang="it-IT" sz="1000" dirty="0"/>
              <a:t> </a:t>
            </a:r>
            <a:r>
              <a:rPr lang="it-IT" sz="1000" dirty="0" err="1"/>
              <a:t>several</a:t>
            </a:r>
            <a:r>
              <a:rPr lang="it-IT" sz="1000" dirty="0"/>
              <a:t> filters, based on specific languages, on a global </a:t>
            </a:r>
            <a:r>
              <a:rPr lang="it-IT" sz="1000" dirty="0" err="1"/>
              <a:t>toggle</a:t>
            </a:r>
            <a:r>
              <a:rPr lang="it-IT" sz="1000" dirty="0"/>
              <a:t> for all literals or on properties from specific </a:t>
            </a:r>
            <a:r>
              <a:rPr lang="it-IT" sz="1000" dirty="0" err="1"/>
              <a:t>sections</a:t>
            </a:r>
            <a:r>
              <a:rPr lang="it-IT" sz="1000" dirty="0"/>
              <a:t> of the </a:t>
            </a:r>
            <a:r>
              <a:rPr lang="it-IT" sz="1000" dirty="0" err="1"/>
              <a:t>resource</a:t>
            </a:r>
            <a:r>
              <a:rPr lang="it-IT" sz="1000" dirty="0"/>
              <a:t> view</a:t>
            </a:r>
            <a:endParaRPr kumimoji="0" 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1A0B1DB1-0B44-40F3-AEDD-FF88E8F46AA9}"/>
              </a:ext>
            </a:extLst>
          </p:cNvPr>
          <p:cNvSpPr/>
          <p:nvPr/>
        </p:nvSpPr>
        <p:spPr bwMode="auto">
          <a:xfrm>
            <a:off x="6300192" y="4417948"/>
            <a:ext cx="2520280" cy="1819364"/>
          </a:xfrm>
          <a:prstGeom prst="roundRect">
            <a:avLst/>
          </a:prstGeom>
          <a:blipFill dpi="0" rotWithShape="1">
            <a:blip r:embed="rId6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/>
              <a:t>Whenever a </a:t>
            </a:r>
            <a:r>
              <a:rPr lang="it-IT" sz="1000" dirty="0" err="1"/>
              <a:t>resource</a:t>
            </a:r>
            <a:r>
              <a:rPr lang="it-IT" sz="1000" dirty="0"/>
              <a:t> </a:t>
            </a:r>
            <a:r>
              <a:rPr lang="it-IT" sz="1000" dirty="0" err="1"/>
              <a:t>is</a:t>
            </a:r>
            <a:r>
              <a:rPr lang="it-IT" sz="1000" dirty="0"/>
              <a:t> </a:t>
            </a:r>
            <a:r>
              <a:rPr lang="it-IT" sz="1000" dirty="0" err="1"/>
              <a:t>inspected</a:t>
            </a:r>
            <a:r>
              <a:rPr lang="it-IT" sz="1000" dirty="0"/>
              <a:t>, if the number of connected nodes </a:t>
            </a:r>
            <a:r>
              <a:rPr lang="it-IT" sz="1000" dirty="0" err="1"/>
              <a:t>is</a:t>
            </a:r>
            <a:r>
              <a:rPr lang="it-IT" sz="1000" dirty="0"/>
              <a:t> in any case </a:t>
            </a:r>
            <a:r>
              <a:rPr lang="it-IT" sz="1000" dirty="0" err="1"/>
              <a:t>too</a:t>
            </a:r>
            <a:r>
              <a:rPr lang="it-IT" sz="1000" dirty="0"/>
              <a:t> high, a dedicated window shows all the properties being used within that specific </a:t>
            </a:r>
            <a:r>
              <a:rPr lang="it-IT" sz="1000" dirty="0" err="1"/>
              <a:t>resource</a:t>
            </a:r>
            <a:r>
              <a:rPr lang="it-IT" sz="1000" dirty="0"/>
              <a:t> so that the user can prepare a </a:t>
            </a:r>
            <a:r>
              <a:rPr lang="it-IT" sz="1000" dirty="0" err="1"/>
              <a:t>tailored</a:t>
            </a:r>
            <a:r>
              <a:rPr lang="it-IT" sz="1000" dirty="0"/>
              <a:t> set of filters</a:t>
            </a:r>
            <a:endParaRPr kumimoji="0" 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Callout: linea con bordo e barra in risalto 13">
            <a:extLst>
              <a:ext uri="{FF2B5EF4-FFF2-40B4-BE49-F238E27FC236}">
                <a16:creationId xmlns:a16="http://schemas.microsoft.com/office/drawing/2014/main" id="{889A08BC-3487-4084-852A-16BDEE09274F}"/>
              </a:ext>
            </a:extLst>
          </p:cNvPr>
          <p:cNvSpPr/>
          <p:nvPr/>
        </p:nvSpPr>
        <p:spPr bwMode="auto">
          <a:xfrm>
            <a:off x="867352" y="5013176"/>
            <a:ext cx="1688423" cy="936104"/>
          </a:xfrm>
          <a:prstGeom prst="accentBorderCallout1">
            <a:avLst>
              <a:gd name="adj1" fmla="val 18750"/>
              <a:gd name="adj2" fmla="val -8333"/>
              <a:gd name="adj3" fmla="val -347237"/>
              <a:gd name="adj4" fmla="val -23482"/>
            </a:avLst>
          </a:prstGeom>
          <a:blipFill dpi="0" rotWithShape="1">
            <a:blip r:embed="rId6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Resources can be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dragged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in or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discovered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by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progressively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expanding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the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boundary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nodes in the graph</a:t>
            </a:r>
          </a:p>
        </p:txBody>
      </p:sp>
    </p:spTree>
    <p:extLst>
      <p:ext uri="{BB962C8B-B14F-4D97-AF65-F5344CB8AC3E}">
        <p14:creationId xmlns:p14="http://schemas.microsoft.com/office/powerpoint/2010/main" val="200311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04973A-0905-4385-8FFA-DA640B908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Graph Visualization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43116C-F5DA-4197-AC94-E98B96CC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for the future: </a:t>
            </a:r>
          </a:p>
          <a:p>
            <a:pPr marL="0" indent="0">
              <a:buNone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Push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forward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the concept of "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diagram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editing"</a:t>
            </a:r>
          </a:p>
          <a:p>
            <a:pPr lvl="1"/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Store not only the SVG data, but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relevant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metadata that allows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recreation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the graph model in VB from a stored image</a:t>
            </a:r>
          </a:p>
          <a:p>
            <a:pPr lvl="1"/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Create a fully-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fledged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graph editor in VB, which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bootstrapped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by the data available in the project</a:t>
            </a:r>
          </a:p>
          <a:p>
            <a:pPr lvl="1"/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Allow for additional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types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visualizations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e.g. one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close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UML class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diagrams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545A62-AA32-437C-BA9D-974310263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33CCC7-1FB9-4582-813E-39957446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B112730-9398-4457-8E23-0DF900391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13</a:t>
            </a:fld>
            <a:endParaRPr lang="it-IT" noProof="0"/>
          </a:p>
        </p:txBody>
      </p:sp>
      <p:sp>
        <p:nvSpPr>
          <p:cNvPr id="7" name="Scorrimento verticale 6">
            <a:extLst>
              <a:ext uri="{FF2B5EF4-FFF2-40B4-BE49-F238E27FC236}">
                <a16:creationId xmlns:a16="http://schemas.microsoft.com/office/drawing/2014/main" id="{37757155-F7A9-4864-805E-73F77C6794AC}"/>
              </a:ext>
            </a:extLst>
          </p:cNvPr>
          <p:cNvSpPr/>
          <p:nvPr/>
        </p:nvSpPr>
        <p:spPr bwMode="auto">
          <a:xfrm rot="743659">
            <a:off x="7052123" y="1677039"/>
            <a:ext cx="1919129" cy="1176149"/>
          </a:xfrm>
          <a:prstGeom prst="verticalScroll">
            <a:avLst/>
          </a:prstGeom>
          <a:blipFill dpi="0" rotWithShape="1">
            <a:blip r:embed="rId2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Requires to check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misalignments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between the two stati</a:t>
            </a:r>
          </a:p>
        </p:txBody>
      </p:sp>
    </p:spTree>
    <p:extLst>
      <p:ext uri="{BB962C8B-B14F-4D97-AF65-F5344CB8AC3E}">
        <p14:creationId xmlns:p14="http://schemas.microsoft.com/office/powerpoint/2010/main" val="226236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068134-2D43-4B93-9697-9F1398094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Pluggable</a:t>
            </a:r>
            <a:r>
              <a:rPr lang="it-IT" dirty="0"/>
              <a:t>-Action Framework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6E27892-C74D-4942-BF09-864C7B619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Actions that can be performed on resources are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performable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through menu options, buttons etc..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These were previously hard-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coded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in the UI..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Now, a lattice of &lt;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actions, context&gt;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built, considering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characteristics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such as their type, the context (e.g.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read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-only,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selected etc..) and,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dynamically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the set of available actions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shown (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according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the appropriate item –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button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menu item – for the component) to the user,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enabled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or not.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8B5BDA0-4B16-4A84-BD50-403DDFB8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ACD2172-A768-467C-885D-E4AD3A40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14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DB52868-ECB0-4EED-9FBB-A04D15CF9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19CB347-FD86-47C6-8AE8-A52B77F4A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348880"/>
            <a:ext cx="1123950" cy="35242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D0F2EE5-837E-40DF-A766-DC457BFA9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525" y="2377454"/>
            <a:ext cx="866775" cy="29527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C727232-C140-4E0B-BEF0-6EF0CE0D4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624" y="1858341"/>
            <a:ext cx="1876425" cy="103822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2B5C110-CDC7-402F-8E97-8CDBC40FAB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00" y="2367928"/>
            <a:ext cx="109537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85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AD9D58-43FF-4CE9-B2DA-75081E9DA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Sheet2RDF "</a:t>
            </a:r>
            <a:r>
              <a:rPr lang="it-IT" dirty="0" err="1"/>
              <a:t>reloaded</a:t>
            </a:r>
            <a:r>
              <a:rPr lang="it-IT" dirty="0"/>
              <a:t>"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7696BD-ACE3-4F71-9E44-70D7A2E9F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Desiderata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The wizard must cover as much as possible of the PEARL features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Automatic inference should cover even more than before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Persist wizard status, not just the PEARL code (otherwise not possible to return to the wizard)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introduce customizable templates (e.g. a graph pattern for SKOS-XL labels)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allow for referencing more headers from a single template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allow for the null assignment of a conversion to an header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possibility to assign the subject to any column and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reelaborate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dinamically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the dependencies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possibility to refer map headers through their column reference rather than their name</a:t>
            </a:r>
          </a:p>
          <a:p>
            <a:pPr marL="0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9E77D8-3F87-42C7-8890-8B2F66070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7FC1D1F-63AE-4C61-B915-1BD132B18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15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29F6D2E-8EA4-48C8-A6DE-ED64F6EA9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54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CA705C1E-0497-4FB4-BBE6-D989BEB5D7D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18" name="Callout: linea 17">
            <a:extLst>
              <a:ext uri="{FF2B5EF4-FFF2-40B4-BE49-F238E27FC236}">
                <a16:creationId xmlns:a16="http://schemas.microsoft.com/office/drawing/2014/main" id="{1617C5B6-8548-438E-8DA3-1DA60FCF38F6}"/>
              </a:ext>
            </a:extLst>
          </p:cNvPr>
          <p:cNvSpPr/>
          <p:nvPr/>
        </p:nvSpPr>
        <p:spPr bwMode="auto">
          <a:xfrm>
            <a:off x="5940152" y="2780928"/>
            <a:ext cx="2160240" cy="648072"/>
          </a:xfrm>
          <a:prstGeom prst="borderCallout1">
            <a:avLst>
              <a:gd name="adj1" fmla="val 35682"/>
              <a:gd name="adj2" fmla="val -1469"/>
              <a:gd name="adj3" fmla="val -112726"/>
              <a:gd name="adj4" fmla="val -71706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Wizard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status can be stored and </a:t>
            </a:r>
            <a:r>
              <a:rPr kumimoji="0" lang="it-IT" sz="12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reloaded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DA814A2-4963-4F20-AE08-EA6742406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Sheet2RDF "</a:t>
            </a:r>
            <a:r>
              <a:rPr lang="it-IT" dirty="0" err="1"/>
              <a:t>reloaded</a:t>
            </a:r>
            <a:r>
              <a:rPr lang="it-IT" dirty="0"/>
              <a:t>"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4DD91F82-D0D1-4C52-99B4-CD36A29E6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10" name="Callout: linea 9">
            <a:extLst>
              <a:ext uri="{FF2B5EF4-FFF2-40B4-BE49-F238E27FC236}">
                <a16:creationId xmlns:a16="http://schemas.microsoft.com/office/drawing/2014/main" id="{C0B17E35-E409-4513-A6AC-B1011D6A9BD9}"/>
              </a:ext>
            </a:extLst>
          </p:cNvPr>
          <p:cNvSpPr/>
          <p:nvPr/>
        </p:nvSpPr>
        <p:spPr bwMode="auto">
          <a:xfrm>
            <a:off x="395536" y="1916832"/>
            <a:ext cx="1872208" cy="648072"/>
          </a:xfrm>
          <a:prstGeom prst="borderCallout1">
            <a:avLst>
              <a:gd name="adj1" fmla="val 37580"/>
              <a:gd name="adj2" fmla="val 101031"/>
              <a:gd name="adj3" fmla="val -1627"/>
              <a:gd name="adj4" fmla="val 113481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Associate the subject </a:t>
            </a:r>
          </a:p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to any header</a:t>
            </a:r>
          </a:p>
        </p:txBody>
      </p:sp>
      <p:sp>
        <p:nvSpPr>
          <p:cNvPr id="12" name="Callout: linea 11">
            <a:extLst>
              <a:ext uri="{FF2B5EF4-FFF2-40B4-BE49-F238E27FC236}">
                <a16:creationId xmlns:a16="http://schemas.microsoft.com/office/drawing/2014/main" id="{FEBB6506-0A8F-4C24-A4E3-E1DBACB670DF}"/>
              </a:ext>
            </a:extLst>
          </p:cNvPr>
          <p:cNvSpPr/>
          <p:nvPr/>
        </p:nvSpPr>
        <p:spPr bwMode="auto">
          <a:xfrm>
            <a:off x="6660232" y="4421006"/>
            <a:ext cx="1944216" cy="648072"/>
          </a:xfrm>
          <a:prstGeom prst="borderCallout1">
            <a:avLst>
              <a:gd name="adj1" fmla="val 35682"/>
              <a:gd name="adj2" fmla="val -1469"/>
              <a:gd name="adj3" fmla="val -149249"/>
              <a:gd name="adj4" fmla="val -101680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Better UI support for filling converters' signature</a:t>
            </a:r>
          </a:p>
        </p:txBody>
      </p:sp>
      <p:sp>
        <p:nvSpPr>
          <p:cNvPr id="13" name="Callout: linea 12">
            <a:extLst>
              <a:ext uri="{FF2B5EF4-FFF2-40B4-BE49-F238E27FC236}">
                <a16:creationId xmlns:a16="http://schemas.microsoft.com/office/drawing/2014/main" id="{DFFEBAB5-EE3C-4C0A-B404-9094575DCD74}"/>
              </a:ext>
            </a:extLst>
          </p:cNvPr>
          <p:cNvSpPr/>
          <p:nvPr/>
        </p:nvSpPr>
        <p:spPr bwMode="auto">
          <a:xfrm>
            <a:off x="2555776" y="4889058"/>
            <a:ext cx="1944216" cy="360040"/>
          </a:xfrm>
          <a:prstGeom prst="borderCallout1">
            <a:avLst>
              <a:gd name="adj1" fmla="val 35682"/>
              <a:gd name="adj2" fmla="val -1469"/>
              <a:gd name="adj3" fmla="val -298873"/>
              <a:gd name="adj4" fmla="val 5134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Support for memoization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EF24B52-0D1D-4DCD-BA2B-0AE7960619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9" name="Callout: linea 8">
            <a:extLst>
              <a:ext uri="{FF2B5EF4-FFF2-40B4-BE49-F238E27FC236}">
                <a16:creationId xmlns:a16="http://schemas.microsoft.com/office/drawing/2014/main" id="{3C1C8915-33EE-41C2-8294-AA2FC355F718}"/>
              </a:ext>
            </a:extLst>
          </p:cNvPr>
          <p:cNvSpPr/>
          <p:nvPr/>
        </p:nvSpPr>
        <p:spPr bwMode="auto">
          <a:xfrm flipH="1">
            <a:off x="251520" y="3140968"/>
            <a:ext cx="2038440" cy="360040"/>
          </a:xfrm>
          <a:prstGeom prst="borderCallout1">
            <a:avLst>
              <a:gd name="adj1" fmla="val 35682"/>
              <a:gd name="adj2" fmla="val -1469"/>
              <a:gd name="adj3" fmla="val -403848"/>
              <a:gd name="adj4" fmla="val -49346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Editor for each header</a:t>
            </a:r>
          </a:p>
        </p:txBody>
      </p:sp>
      <p:sp>
        <p:nvSpPr>
          <p:cNvPr id="14" name="Callout: linea 13">
            <a:extLst>
              <a:ext uri="{FF2B5EF4-FFF2-40B4-BE49-F238E27FC236}">
                <a16:creationId xmlns:a16="http://schemas.microsoft.com/office/drawing/2014/main" id="{5AAA9386-1ADA-4114-8E20-60969DEAEDD3}"/>
              </a:ext>
            </a:extLst>
          </p:cNvPr>
          <p:cNvSpPr/>
          <p:nvPr/>
        </p:nvSpPr>
        <p:spPr bwMode="auto">
          <a:xfrm flipH="1">
            <a:off x="1291676" y="4365104"/>
            <a:ext cx="2038440" cy="648072"/>
          </a:xfrm>
          <a:prstGeom prst="borderCallout1">
            <a:avLst>
              <a:gd name="adj1" fmla="val 35682"/>
              <a:gd name="adj2" fmla="val -1469"/>
              <a:gd name="adj3" fmla="val -187125"/>
              <a:gd name="adj4" fmla="val -12064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with multiple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associable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transformations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Callout: linea 14">
            <a:extLst>
              <a:ext uri="{FF2B5EF4-FFF2-40B4-BE49-F238E27FC236}">
                <a16:creationId xmlns:a16="http://schemas.microsoft.com/office/drawing/2014/main" id="{8450F8F7-3C63-4EA6-8154-5AC2DC7EB6C3}"/>
              </a:ext>
            </a:extLst>
          </p:cNvPr>
          <p:cNvSpPr/>
          <p:nvPr/>
        </p:nvSpPr>
        <p:spPr bwMode="auto">
          <a:xfrm>
            <a:off x="4139952" y="4365104"/>
            <a:ext cx="2160240" cy="648072"/>
          </a:xfrm>
          <a:prstGeom prst="borderCallout1">
            <a:avLst>
              <a:gd name="adj1" fmla="val 35682"/>
              <a:gd name="adj2" fmla="val -1469"/>
              <a:gd name="adj3" fmla="val -229767"/>
              <a:gd name="adj4" fmla="val -18842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Simple ones (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similar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to those of the previous Sheet2RDF)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382ECAE-BCD2-49B5-AB71-802792148D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16" name="Callout: linea 15">
            <a:extLst>
              <a:ext uri="{FF2B5EF4-FFF2-40B4-BE49-F238E27FC236}">
                <a16:creationId xmlns:a16="http://schemas.microsoft.com/office/drawing/2014/main" id="{7625F26D-33BF-4294-A597-FD9C049F8430}"/>
              </a:ext>
            </a:extLst>
          </p:cNvPr>
          <p:cNvSpPr/>
          <p:nvPr/>
        </p:nvSpPr>
        <p:spPr bwMode="auto">
          <a:xfrm>
            <a:off x="4292352" y="4517504"/>
            <a:ext cx="2160240" cy="648072"/>
          </a:xfrm>
          <a:prstGeom prst="borderCallout1">
            <a:avLst>
              <a:gd name="adj1" fmla="val 35682"/>
              <a:gd name="adj2" fmla="val -1469"/>
              <a:gd name="adj3" fmla="val -229767"/>
              <a:gd name="adj4" fmla="val -18842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And complex ones (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possibilty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to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edit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graph patterns)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D46739B-74DC-40F8-A663-FAF938C311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17" name="Callout: linea 16">
            <a:extLst>
              <a:ext uri="{FF2B5EF4-FFF2-40B4-BE49-F238E27FC236}">
                <a16:creationId xmlns:a16="http://schemas.microsoft.com/office/drawing/2014/main" id="{1C3302DD-4CAA-4511-B492-96E109C45C02}"/>
              </a:ext>
            </a:extLst>
          </p:cNvPr>
          <p:cNvSpPr/>
          <p:nvPr/>
        </p:nvSpPr>
        <p:spPr bwMode="auto">
          <a:xfrm>
            <a:off x="6804248" y="2780928"/>
            <a:ext cx="2160240" cy="1272898"/>
          </a:xfrm>
          <a:prstGeom prst="borderCallout1">
            <a:avLst>
              <a:gd name="adj1" fmla="val 35682"/>
              <a:gd name="adj2" fmla="val -1469"/>
              <a:gd name="adj3" fmla="val -86903"/>
              <a:gd name="adj4" fmla="val -44616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Complex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transformations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can be stored and re-used</a:t>
            </a:r>
            <a:r>
              <a:rPr lang="it-IT" dirty="0"/>
              <a:t> for other headers or even in other projects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Callout: linea 18">
            <a:extLst>
              <a:ext uri="{FF2B5EF4-FFF2-40B4-BE49-F238E27FC236}">
                <a16:creationId xmlns:a16="http://schemas.microsoft.com/office/drawing/2014/main" id="{1892F2CF-0B38-4202-B378-1B7FC157DD0A}"/>
              </a:ext>
            </a:extLst>
          </p:cNvPr>
          <p:cNvSpPr/>
          <p:nvPr/>
        </p:nvSpPr>
        <p:spPr bwMode="auto">
          <a:xfrm>
            <a:off x="5228456" y="4493123"/>
            <a:ext cx="2943944" cy="1456157"/>
          </a:xfrm>
          <a:prstGeom prst="borderCallout1">
            <a:avLst>
              <a:gd name="adj1" fmla="val 35682"/>
              <a:gd name="adj2" fmla="val -1469"/>
              <a:gd name="adj3" fmla="val -60591"/>
              <a:gd name="adj4" fmla="val -26788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150000"/>
              </a:lnSpc>
            </a:pPr>
            <a:r>
              <a:rPr lang="it-IT" sz="900" dirty="0"/>
              <a:t>Complex </a:t>
            </a:r>
            <a:r>
              <a:rPr lang="it-IT" sz="900" dirty="0" err="1"/>
              <a:t>transformations</a:t>
            </a:r>
            <a:r>
              <a:rPr lang="it-IT" sz="900" dirty="0"/>
              <a:t> </a:t>
            </a:r>
            <a:r>
              <a:rPr lang="it-IT" sz="900" dirty="0" err="1"/>
              <a:t>consists</a:t>
            </a:r>
            <a:r>
              <a:rPr lang="it-IT" sz="900" dirty="0"/>
              <a:t> in custom graph patterns with </a:t>
            </a:r>
            <a:r>
              <a:rPr lang="it-IT" sz="900" dirty="0" err="1"/>
              <a:t>variables</a:t>
            </a:r>
            <a:r>
              <a:rPr lang="it-IT" sz="900" dirty="0"/>
              <a:t> that can be </a:t>
            </a:r>
            <a:r>
              <a:rPr lang="it-IT" sz="900" dirty="0" err="1"/>
              <a:t>bound</a:t>
            </a:r>
            <a:r>
              <a:rPr lang="it-IT" sz="900" dirty="0"/>
              <a:t> to:</a:t>
            </a:r>
          </a:p>
          <a:p>
            <a:pPr marL="171450" indent="-1714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900" dirty="0"/>
              <a:t>Elements </a:t>
            </a:r>
            <a:r>
              <a:rPr lang="it-IT" sz="900" dirty="0" err="1"/>
              <a:t>outside</a:t>
            </a:r>
            <a:r>
              <a:rPr lang="it-IT" sz="900" dirty="0"/>
              <a:t> the transformation, through </a:t>
            </a:r>
            <a:r>
              <a:rPr lang="it-IT" sz="900" dirty="0" err="1"/>
              <a:t>pre-established</a:t>
            </a:r>
            <a:r>
              <a:rPr lang="it-IT" sz="900" dirty="0"/>
              <a:t> names (e.g. subject)</a:t>
            </a:r>
          </a:p>
          <a:p>
            <a:pPr marL="171450" indent="-1714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900" dirty="0" err="1"/>
              <a:t>Converted</a:t>
            </a:r>
            <a:r>
              <a:rPr lang="it-IT" sz="900" dirty="0"/>
              <a:t> nodes </a:t>
            </a:r>
            <a:r>
              <a:rPr lang="it-IT" sz="900" dirty="0" err="1"/>
              <a:t>originated</a:t>
            </a:r>
            <a:r>
              <a:rPr lang="it-IT" sz="900" dirty="0"/>
              <a:t> from the header itself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58A770D-B489-4D98-AF69-422BBC3F89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20" name="Callout: linea 19">
            <a:extLst>
              <a:ext uri="{FF2B5EF4-FFF2-40B4-BE49-F238E27FC236}">
                <a16:creationId xmlns:a16="http://schemas.microsoft.com/office/drawing/2014/main" id="{D12B03B9-AF94-4FB7-BE82-3ECA47618675}"/>
              </a:ext>
            </a:extLst>
          </p:cNvPr>
          <p:cNvSpPr/>
          <p:nvPr/>
        </p:nvSpPr>
        <p:spPr bwMode="auto">
          <a:xfrm flipH="1">
            <a:off x="1664060" y="4856086"/>
            <a:ext cx="2160240" cy="648072"/>
          </a:xfrm>
          <a:prstGeom prst="borderCallout1">
            <a:avLst>
              <a:gd name="adj1" fmla="val 35682"/>
              <a:gd name="adj2" fmla="val -1469"/>
              <a:gd name="adj3" fmla="val -262209"/>
              <a:gd name="adj4" fmla="val -36714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Generated PEARL transformatio</a:t>
            </a:r>
            <a:r>
              <a:rPr lang="it-IT" dirty="0"/>
              <a:t>n code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5848737C-D1E2-4F73-B1BC-E12BEE81FD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080000"/>
            <a:ext cx="9144000" cy="5524500"/>
          </a:xfrm>
          <a:prstGeom prst="rect">
            <a:avLst/>
          </a:prstGeom>
        </p:spPr>
      </p:pic>
      <p:sp>
        <p:nvSpPr>
          <p:cNvPr id="23" name="Callout: linea 22">
            <a:extLst>
              <a:ext uri="{FF2B5EF4-FFF2-40B4-BE49-F238E27FC236}">
                <a16:creationId xmlns:a16="http://schemas.microsoft.com/office/drawing/2014/main" id="{8721BD54-1611-4840-B4A5-50223E8303D0}"/>
              </a:ext>
            </a:extLst>
          </p:cNvPr>
          <p:cNvSpPr/>
          <p:nvPr/>
        </p:nvSpPr>
        <p:spPr bwMode="auto">
          <a:xfrm>
            <a:off x="6562690" y="2487213"/>
            <a:ext cx="1655676" cy="459411"/>
          </a:xfrm>
          <a:prstGeom prst="borderCallout1">
            <a:avLst>
              <a:gd name="adj1" fmla="val 35682"/>
              <a:gd name="adj2" fmla="val -1469"/>
              <a:gd name="adj3" fmla="val 517349"/>
              <a:gd name="adj4" fmla="val -94657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And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2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produced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triples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Callout: linea 23">
            <a:extLst>
              <a:ext uri="{FF2B5EF4-FFF2-40B4-BE49-F238E27FC236}">
                <a16:creationId xmlns:a16="http://schemas.microsoft.com/office/drawing/2014/main" id="{0F642CE7-D91D-4D46-987F-4DAF36AD8348}"/>
              </a:ext>
            </a:extLst>
          </p:cNvPr>
          <p:cNvSpPr/>
          <p:nvPr/>
        </p:nvSpPr>
        <p:spPr bwMode="auto">
          <a:xfrm flipH="1">
            <a:off x="3275856" y="5742136"/>
            <a:ext cx="2645196" cy="648072"/>
          </a:xfrm>
          <a:prstGeom prst="borderCallout1">
            <a:avLst>
              <a:gd name="adj1" fmla="val 35682"/>
              <a:gd name="adj2" fmla="val -1469"/>
              <a:gd name="adj3" fmla="val -213011"/>
              <a:gd name="adj4" fmla="val -98400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Possibility to export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produced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triples or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to load them in the dataset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68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2" grpId="0" animBg="1"/>
      <p:bldP spid="13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9BCAC2-742D-4DDE-9D43-0877958E9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 </a:t>
            </a:r>
            <a:r>
              <a:rPr lang="it-IT"/>
              <a:t>look into </a:t>
            </a:r>
            <a:r>
              <a:rPr lang="it-IT" dirty="0"/>
              <a:t>the future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F245D4-7F83-4053-8156-FA8428045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This release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provides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several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new features that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on their own and yet represent important steps for future evolutions</a:t>
            </a:r>
          </a:p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Dataset Catalog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this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be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basis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for connecting VB to lot more services (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BioPortal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AgroPortal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?). Its range of features could be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extended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cover other search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functionalities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and information</a:t>
            </a:r>
          </a:p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Graph visualization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we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paved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the way for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bigger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graph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fraework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and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realization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a fully-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fledged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RDF/OWL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diagram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editor</a:t>
            </a:r>
          </a:p>
          <a:p>
            <a:r>
              <a:rPr lang="it-IT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Pluggable</a:t>
            </a:r>
            <a:r>
              <a:rPr lang="it-IT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-Action Framework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useful for developers now,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be part of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larger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plugin framework if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allows for that (see PMKI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presentation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Sheet2RDF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Parts of Sheet2RDF's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wizard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could be reused when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exploiting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PEARL for other tasks (</a:t>
            </a:r>
            <a:r>
              <a:rPr lang="it-IT" i="1" dirty="0">
                <a:latin typeface="Calibri" panose="020F0502020204030204" pitchFamily="34" charset="0"/>
                <a:cs typeface="Calibri" panose="020F0502020204030204" pitchFamily="34" charset="0"/>
              </a:rPr>
              <a:t>time for information </a:t>
            </a:r>
            <a:r>
              <a:rPr lang="it-IT" i="1" dirty="0" err="1">
                <a:latin typeface="Calibri" panose="020F0502020204030204" pitchFamily="34" charset="0"/>
                <a:cs typeface="Calibri" panose="020F0502020204030204" pitchFamily="34" charset="0"/>
              </a:rPr>
              <a:t>extraction</a:t>
            </a:r>
            <a:r>
              <a:rPr lang="it-IT" i="1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it-IT" i="1" dirty="0" err="1">
                <a:latin typeface="Calibri" panose="020F0502020204030204" pitchFamily="34" charset="0"/>
                <a:cs typeface="Calibri" panose="020F0502020204030204" pitchFamily="34" charset="0"/>
              </a:rPr>
              <a:t>acquisition</a:t>
            </a:r>
            <a:r>
              <a:rPr lang="it-IT" i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86F668-D6AB-49D0-96EC-9833A2EC7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DA32C8F-C818-49DD-A268-D4D520A42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17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5F469DA-A03D-4A8B-B5E0-FC0FBEF26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456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58975"/>
            <a:ext cx="77724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PMKI Dissemination Platform</a:t>
            </a:r>
            <a:br>
              <a:rPr lang="it-IT" dirty="0"/>
            </a:b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one-stop shop for Public Multilingual Knowledge Resources</a:t>
            </a:r>
            <a:b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53877BD9-8252-46BC-8E4F-060A5BF9217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 bwMode="auto">
          <a:xfrm>
            <a:off x="685800" y="3573016"/>
            <a:ext cx="79186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ART Research Group,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Dept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.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of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Enterprise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Engineering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(DII),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University of Rome, Tor Vergata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Infeurope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, Luxembourg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lvl="0">
              <a:lnSpc>
                <a:spcPct val="120000"/>
              </a:lnSpc>
              <a:defRPr/>
            </a:pPr>
            <a:r>
              <a:rPr lang="en-US" b="0" dirty="0"/>
              <a:t>Publications Office of the European Union</a:t>
            </a:r>
          </a:p>
          <a:p>
            <a:pPr lvl="0">
              <a:lnSpc>
                <a:spcPct val="120000"/>
              </a:lnSpc>
              <a:defRPr/>
            </a:pPr>
            <a:r>
              <a:rPr lang="en-US" b="0" dirty="0"/>
              <a:t>Directorate A - Information Management, A.2.003 - Repository</a:t>
            </a:r>
          </a:p>
        </p:txBody>
      </p:sp>
    </p:spTree>
    <p:extLst>
      <p:ext uri="{BB962C8B-B14F-4D97-AF65-F5344CB8AC3E}">
        <p14:creationId xmlns:p14="http://schemas.microsoft.com/office/powerpoint/2010/main" val="2057173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21BCC1-ABAB-4DA7-BCCE-0803EA2B5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PMKI Platform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0067BF-B254-43AB-A28B-F9C590081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68552"/>
          </a:xfrm>
        </p:spPr>
        <p:txBody>
          <a:bodyPr>
            <a:normAutofit fontScale="55000" lnSpcReduction="20000"/>
          </a:bodyPr>
          <a:lstStyle/>
          <a:p>
            <a:r>
              <a:rPr lang="it-IT" dirty="0"/>
              <a:t>Improved UI (new </a:t>
            </a:r>
            <a:r>
              <a:rPr lang="it-IT" dirty="0" err="1"/>
              <a:t>version</a:t>
            </a:r>
            <a:r>
              <a:rPr lang="it-IT" dirty="0"/>
              <a:t> of </a:t>
            </a:r>
            <a:r>
              <a:rPr lang="it-IT" dirty="0" err="1"/>
              <a:t>Angular</a:t>
            </a:r>
            <a:r>
              <a:rPr lang="it-IT" dirty="0"/>
              <a:t>, more </a:t>
            </a:r>
            <a:r>
              <a:rPr lang="it-IT" dirty="0" err="1"/>
              <a:t>performant</a:t>
            </a:r>
            <a:r>
              <a:rPr lang="it-IT" dirty="0"/>
              <a:t> than the one </a:t>
            </a:r>
            <a:r>
              <a:rPr lang="it-IT" dirty="0" err="1"/>
              <a:t>adopted</a:t>
            </a:r>
            <a:r>
              <a:rPr lang="it-IT" dirty="0"/>
              <a:t> in VB3)</a:t>
            </a:r>
          </a:p>
          <a:p>
            <a:pPr lvl="1"/>
            <a:r>
              <a:rPr lang="it-IT" dirty="0"/>
              <a:t>Possible support for UI extensions</a:t>
            </a:r>
          </a:p>
          <a:p>
            <a:r>
              <a:rPr lang="it-IT" dirty="0" err="1"/>
              <a:t>Revised</a:t>
            </a:r>
            <a:r>
              <a:rPr lang="it-IT" dirty="0"/>
              <a:t> </a:t>
            </a:r>
            <a:r>
              <a:rPr lang="it-IT" dirty="0" err="1"/>
              <a:t>resource</a:t>
            </a:r>
            <a:r>
              <a:rPr lang="it-IT" dirty="0"/>
              <a:t>-view thought for a more </a:t>
            </a:r>
            <a:r>
              <a:rPr lang="it-IT" dirty="0" err="1"/>
              <a:t>readable</a:t>
            </a:r>
            <a:r>
              <a:rPr lang="it-IT" dirty="0"/>
              <a:t> and </a:t>
            </a:r>
            <a:r>
              <a:rPr lang="it-IT" dirty="0" err="1"/>
              <a:t>streamlined</a:t>
            </a:r>
            <a:r>
              <a:rPr lang="it-IT" dirty="0"/>
              <a:t> visualization of </a:t>
            </a:r>
            <a:r>
              <a:rPr lang="it-IT" dirty="0" err="1"/>
              <a:t>resource</a:t>
            </a:r>
            <a:r>
              <a:rPr lang="it-IT" dirty="0"/>
              <a:t> details</a:t>
            </a:r>
          </a:p>
          <a:p>
            <a:r>
              <a:rPr lang="it-IT" dirty="0"/>
              <a:t>Exploitation of VocBench </a:t>
            </a:r>
            <a:r>
              <a:rPr lang="it-IT" dirty="0" err="1"/>
              <a:t>advanced</a:t>
            </a:r>
            <a:r>
              <a:rPr lang="it-IT" dirty="0"/>
              <a:t> visualization </a:t>
            </a:r>
            <a:r>
              <a:rPr lang="it-IT" dirty="0" err="1"/>
              <a:t>solutions</a:t>
            </a:r>
            <a:r>
              <a:rPr lang="it-IT" dirty="0"/>
              <a:t> (e.g. Custom Forms, </a:t>
            </a:r>
            <a:r>
              <a:rPr lang="it-IT" dirty="0" err="1"/>
              <a:t>adapted</a:t>
            </a:r>
            <a:r>
              <a:rPr lang="it-IT" dirty="0"/>
              <a:t> to the new </a:t>
            </a:r>
            <a:r>
              <a:rPr lang="it-IT" dirty="0" err="1"/>
              <a:t>resource</a:t>
            </a:r>
            <a:r>
              <a:rPr lang="it-IT" dirty="0"/>
              <a:t>-view)</a:t>
            </a:r>
          </a:p>
          <a:p>
            <a:r>
              <a:rPr lang="it-IT" dirty="0"/>
              <a:t>Focus on </a:t>
            </a:r>
            <a:r>
              <a:rPr lang="it-IT" dirty="0" err="1"/>
              <a:t>language</a:t>
            </a:r>
            <a:r>
              <a:rPr lang="it-IT" dirty="0"/>
              <a:t> resources, from (</a:t>
            </a:r>
            <a:r>
              <a:rPr lang="it-IT" dirty="0" err="1"/>
              <a:t>multilingual</a:t>
            </a:r>
            <a:r>
              <a:rPr lang="it-IT" dirty="0"/>
              <a:t>) thesauri to lexicons</a:t>
            </a:r>
          </a:p>
          <a:p>
            <a:r>
              <a:rPr lang="it-IT" dirty="0"/>
              <a:t>Global index-based search </a:t>
            </a:r>
            <a:r>
              <a:rPr lang="it-IT" dirty="0" err="1"/>
              <a:t>separated</a:t>
            </a:r>
            <a:r>
              <a:rPr lang="it-IT" dirty="0"/>
              <a:t> from the dataset-specific indexes (which are stored per-repository)</a:t>
            </a:r>
          </a:p>
          <a:p>
            <a:r>
              <a:rPr lang="it-IT" dirty="0"/>
              <a:t>SPARQL </a:t>
            </a:r>
            <a:r>
              <a:rPr lang="it-IT" dirty="0" err="1"/>
              <a:t>interface</a:t>
            </a:r>
            <a:r>
              <a:rPr lang="it-IT" i="1" dirty="0"/>
              <a:t> (reused and </a:t>
            </a:r>
            <a:r>
              <a:rPr lang="it-IT" i="1" dirty="0" err="1"/>
              <a:t>adapted</a:t>
            </a:r>
            <a:r>
              <a:rPr lang="it-IT" i="1" dirty="0"/>
              <a:t> from VocBench)</a:t>
            </a:r>
            <a:endParaRPr lang="it-IT" dirty="0"/>
          </a:p>
          <a:p>
            <a:r>
              <a:rPr lang="it-IT" dirty="0"/>
              <a:t>Graph View</a:t>
            </a:r>
            <a:r>
              <a:rPr lang="it-IT" i="1" dirty="0"/>
              <a:t> (reused and </a:t>
            </a:r>
            <a:r>
              <a:rPr lang="it-IT" i="1" dirty="0" err="1"/>
              <a:t>adapted</a:t>
            </a:r>
            <a:r>
              <a:rPr lang="it-IT" i="1" dirty="0"/>
              <a:t> from VocBench)</a:t>
            </a:r>
          </a:p>
          <a:p>
            <a:pPr lvl="1"/>
            <a:r>
              <a:rPr lang="it-IT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Dataset-</a:t>
            </a:r>
            <a:r>
              <a:rPr lang="it-IT" dirty="0" err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oriented</a:t>
            </a:r>
            <a:r>
              <a:rPr lang="it-IT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graph-view</a:t>
            </a:r>
          </a:p>
          <a:p>
            <a:r>
              <a:rPr lang="it-IT" dirty="0" err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Mappings</a:t>
            </a:r>
            <a:r>
              <a:rPr lang="it-IT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Page</a:t>
            </a:r>
          </a:p>
          <a:p>
            <a:r>
              <a:rPr lang="it-IT" dirty="0" err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Contributors</a:t>
            </a:r>
            <a:r>
              <a:rPr lang="it-IT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Services and Pages</a:t>
            </a:r>
          </a:p>
          <a:p>
            <a:r>
              <a:rPr lang="it-IT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Administration Panel</a:t>
            </a:r>
          </a:p>
          <a:p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06D2036-06DC-413C-8635-834B6A476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F68832B-559B-4478-8DE3-A049796AC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19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9791C72-21A9-4A9C-9D67-D651D4077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75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VocBench 3</a:t>
            </a:r>
            <a:br>
              <a:rPr lang="it-IT" dirty="0"/>
            </a:b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Improvements for Development Iteration 2018-2019</a:t>
            </a:r>
            <a:b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ottotitolo 2"/>
          <p:cNvSpPr txBox="1">
            <a:spLocks noGrp="1"/>
          </p:cNvSpPr>
          <p:nvPr>
            <p:ph type="subTitle" idx="1"/>
          </p:nvPr>
        </p:nvSpPr>
        <p:spPr bwMode="auto">
          <a:xfrm>
            <a:off x="685800" y="3573016"/>
            <a:ext cx="79186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ART Research Group,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Dept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.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of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Enterprise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Engineering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(DII),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University of Rome, Tor Vergata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Infeurope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, Luxembourg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lvl="0">
              <a:lnSpc>
                <a:spcPct val="120000"/>
              </a:lnSpc>
              <a:defRPr/>
            </a:pPr>
            <a:r>
              <a:rPr lang="en-US" b="0" dirty="0"/>
              <a:t>Publications Office of the European Union</a:t>
            </a:r>
            <a:br>
              <a:rPr lang="en-US" b="0" dirty="0"/>
            </a:br>
            <a:r>
              <a:rPr lang="en-US" b="0" dirty="0"/>
              <a:t>Dissemination and Reuse Directorate, Documentary Management and Metadata Unit </a:t>
            </a:r>
          </a:p>
        </p:txBody>
      </p:sp>
    </p:spTree>
    <p:extLst>
      <p:ext uri="{BB962C8B-B14F-4D97-AF65-F5344CB8AC3E}">
        <p14:creationId xmlns:p14="http://schemas.microsoft.com/office/powerpoint/2010/main" val="3196673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BB8188-D6BB-45B6-A615-A1C97A00F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PMKI </a:t>
            </a:r>
            <a:r>
              <a:rPr lang="it-IT" sz="2400" dirty="0" err="1"/>
              <a:t>Dissemination</a:t>
            </a:r>
            <a:r>
              <a:rPr lang="it-IT" sz="2400" dirty="0"/>
              <a:t> Platform: </a:t>
            </a:r>
            <a:br>
              <a:rPr lang="it-IT" sz="2400" dirty="0"/>
            </a:br>
            <a:r>
              <a:rPr lang="it-IT" sz="2400" dirty="0"/>
              <a:t>Dataset List View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33AD9BF-6229-4ABC-9F31-C731A169A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9" name="Callout: linea con bordo e barra in risalto 8">
            <a:extLst>
              <a:ext uri="{FF2B5EF4-FFF2-40B4-BE49-F238E27FC236}">
                <a16:creationId xmlns:a16="http://schemas.microsoft.com/office/drawing/2014/main" id="{E5EE5635-E262-4721-90F5-405F82CEA57A}"/>
              </a:ext>
            </a:extLst>
          </p:cNvPr>
          <p:cNvSpPr/>
          <p:nvPr/>
        </p:nvSpPr>
        <p:spPr bwMode="auto">
          <a:xfrm flipH="1">
            <a:off x="395536" y="4112138"/>
            <a:ext cx="1944216" cy="1549110"/>
          </a:xfrm>
          <a:prstGeom prst="accentBorderCallout1">
            <a:avLst>
              <a:gd name="adj1" fmla="val 18750"/>
              <a:gd name="adj2" fmla="val -8333"/>
              <a:gd name="adj3" fmla="val -26413"/>
              <a:gd name="adj4" fmla="val -31555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All datasets in the connected triple store are reported by the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platform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These can be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filtered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by:</a:t>
            </a: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Open-only repositories</a:t>
            </a: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Language</a:t>
            </a: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Type of dataset (KOS or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Lexicon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BB8188-D6BB-45B6-A615-A1C97A00F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PMKI </a:t>
            </a:r>
            <a:r>
              <a:rPr lang="it-IT" sz="2400" dirty="0" err="1"/>
              <a:t>Dissemination</a:t>
            </a:r>
            <a:r>
              <a:rPr lang="it-IT" sz="2400" dirty="0"/>
              <a:t> Platform:</a:t>
            </a:r>
            <a:br>
              <a:rPr lang="it-IT" sz="2400" dirty="0"/>
            </a:br>
            <a:r>
              <a:rPr lang="it-IT" sz="2400" dirty="0"/>
              <a:t>Browsing Datasets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E30D347-B324-4471-A565-A9431B118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11" name="Callout: linea con bordo e barra in risalto 10">
            <a:extLst>
              <a:ext uri="{FF2B5EF4-FFF2-40B4-BE49-F238E27FC236}">
                <a16:creationId xmlns:a16="http://schemas.microsoft.com/office/drawing/2014/main" id="{3FDCF24F-0416-437E-B7B4-A6FF48BFB1D1}"/>
              </a:ext>
            </a:extLst>
          </p:cNvPr>
          <p:cNvSpPr/>
          <p:nvPr/>
        </p:nvSpPr>
        <p:spPr bwMode="auto">
          <a:xfrm>
            <a:off x="6156176" y="4149080"/>
            <a:ext cx="2160240" cy="1656184"/>
          </a:xfrm>
          <a:prstGeom prst="accentBorderCallout1">
            <a:avLst>
              <a:gd name="adj1" fmla="val 18750"/>
              <a:gd name="adj2" fmla="val -8333"/>
              <a:gd name="adj3" fmla="val -16361"/>
              <a:gd name="adj4" fmla="val -46459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-view show details in a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simplified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friendlier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version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than in VB. This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because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attention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focused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more on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rather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then other details (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provenance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datatypes etc..).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It looks more like the entry of a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traditional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(yet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electronic</a:t>
            </a:r>
            <a:r>
              <a:rPr kumimoji="0" lang="it-IT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kumimoji="0" lang="it-IT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dictionary</a:t>
            </a:r>
            <a:endParaRPr kumimoji="0" lang="it-IT" sz="11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allout: linea con bordo e barra in risalto 11">
            <a:extLst>
              <a:ext uri="{FF2B5EF4-FFF2-40B4-BE49-F238E27FC236}">
                <a16:creationId xmlns:a16="http://schemas.microsoft.com/office/drawing/2014/main" id="{72AF85E3-7503-4480-A542-1E690201731E}"/>
              </a:ext>
            </a:extLst>
          </p:cNvPr>
          <p:cNvSpPr/>
          <p:nvPr/>
        </p:nvSpPr>
        <p:spPr bwMode="auto">
          <a:xfrm>
            <a:off x="1619672" y="3501008"/>
            <a:ext cx="1296144" cy="1074424"/>
          </a:xfrm>
          <a:prstGeom prst="accentBorderCallout1">
            <a:avLst>
              <a:gd name="adj1" fmla="val 18750"/>
              <a:gd name="adj2" fmla="val -8333"/>
              <a:gd name="adj3" fmla="val -93810"/>
              <a:gd name="adj4" fmla="val -90669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concept tree view </a:t>
            </a:r>
            <a:r>
              <a:rPr kumimoji="0" lang="it-IT" sz="1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useful for those datasets having a </a:t>
            </a:r>
            <a:r>
              <a:rPr kumimoji="0" lang="it-IT" sz="1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clear</a:t>
            </a: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hierarchy</a:t>
            </a: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with not </a:t>
            </a:r>
            <a:r>
              <a:rPr kumimoji="0" lang="it-IT" sz="1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too</a:t>
            </a: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many </a:t>
            </a:r>
            <a:r>
              <a:rPr kumimoji="0" lang="it-IT" sz="1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siblings</a:t>
            </a:r>
            <a:endParaRPr kumimoji="0" lang="it-IT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D144CDCE-035F-4018-996E-8B99B1BD12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17" name="Callout: linea 16">
            <a:extLst>
              <a:ext uri="{FF2B5EF4-FFF2-40B4-BE49-F238E27FC236}">
                <a16:creationId xmlns:a16="http://schemas.microsoft.com/office/drawing/2014/main" id="{BEA66987-701E-454E-A762-A9CCA4B7CA86}"/>
              </a:ext>
            </a:extLst>
          </p:cNvPr>
          <p:cNvSpPr/>
          <p:nvPr/>
        </p:nvSpPr>
        <p:spPr bwMode="auto">
          <a:xfrm>
            <a:off x="7074278" y="3919374"/>
            <a:ext cx="1655676" cy="656058"/>
          </a:xfrm>
          <a:prstGeom prst="borderCallout1">
            <a:avLst>
              <a:gd name="adj1" fmla="val 35682"/>
              <a:gd name="adj2" fmla="val -1469"/>
              <a:gd name="adj3" fmla="val -250011"/>
              <a:gd name="adj4" fmla="val -91957"/>
            </a:avLst>
          </a:prstGeom>
          <a:blipFill dpi="0" rotWithShape="1">
            <a:blip r:embed="rId3">
              <a:alphaModFix amt="70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Filters</a:t>
            </a: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for languages </a:t>
            </a:r>
            <a:b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it-IT" sz="1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 be shown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7361E7AA-603C-4CF7-AA05-023FDC2EBC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20" name="Callout: linea con bordo e barra in risalto 19">
            <a:extLst>
              <a:ext uri="{FF2B5EF4-FFF2-40B4-BE49-F238E27FC236}">
                <a16:creationId xmlns:a16="http://schemas.microsoft.com/office/drawing/2014/main" id="{461DD9D9-A0D0-418F-918D-B69D8E2B5EAD}"/>
              </a:ext>
            </a:extLst>
          </p:cNvPr>
          <p:cNvSpPr/>
          <p:nvPr/>
        </p:nvSpPr>
        <p:spPr bwMode="auto">
          <a:xfrm>
            <a:off x="6392084" y="4725144"/>
            <a:ext cx="1996340" cy="1656184"/>
          </a:xfrm>
          <a:prstGeom prst="accentBorderCallout1">
            <a:avLst>
              <a:gd name="adj1" fmla="val 18750"/>
              <a:gd name="adj2" fmla="val -8333"/>
              <a:gd name="adj3" fmla="val -21936"/>
              <a:gd name="adj4" fmla="val -60886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The view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is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highly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customizable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! PMKI exploits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VB's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custom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forms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making them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uniform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wit</a:t>
            </a:r>
            <a:r>
              <a:rPr lang="it-IT" sz="1000" dirty="0"/>
              <a:t>h the new </a:t>
            </a:r>
            <a:r>
              <a:rPr lang="it-IT" sz="1000" dirty="0" err="1"/>
              <a:t>lightweight</a:t>
            </a:r>
            <a:r>
              <a:rPr lang="it-IT" sz="1000" dirty="0"/>
              <a:t> UI.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000" dirty="0"/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e.g. in this concept, 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scope notes and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notations</a:t>
            </a:r>
            <a:r>
              <a:rPr lang="it-IT" sz="1000" i="1" dirty="0"/>
              <a:t> 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are both reified, yet their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indirectly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linked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content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shown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seamlessly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in the </a:t>
            </a:r>
            <a:r>
              <a:rPr kumimoji="0" lang="it-IT" sz="1000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resource</a:t>
            </a:r>
            <a:r>
              <a:rPr kumimoji="0" lang="it-IT" sz="100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-view</a:t>
            </a:r>
            <a:endParaRPr kumimoji="0" lang="it-IT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175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D92843C8-7AB4-45BA-9009-F19B98311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PMKI </a:t>
            </a:r>
            <a:r>
              <a:rPr lang="it-IT" sz="2400" dirty="0" err="1"/>
              <a:t>Dissemination</a:t>
            </a:r>
            <a:r>
              <a:rPr lang="it-IT" sz="2400" dirty="0"/>
              <a:t> Platform: SPARQL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F6BAE41D-8C2C-4369-B535-1C354EC8D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14" name="Callout: linea con bordo e barra in risalto 13">
            <a:extLst>
              <a:ext uri="{FF2B5EF4-FFF2-40B4-BE49-F238E27FC236}">
                <a16:creationId xmlns:a16="http://schemas.microsoft.com/office/drawing/2014/main" id="{A9F613B0-328A-4159-96E7-FB10503C713D}"/>
              </a:ext>
            </a:extLst>
          </p:cNvPr>
          <p:cNvSpPr/>
          <p:nvPr/>
        </p:nvSpPr>
        <p:spPr bwMode="auto">
          <a:xfrm>
            <a:off x="1907704" y="3311664"/>
            <a:ext cx="1996340" cy="720080"/>
          </a:xfrm>
          <a:prstGeom prst="accentBorderCallout1">
            <a:avLst>
              <a:gd name="adj1" fmla="val 18750"/>
              <a:gd name="adj2" fmla="val -8333"/>
              <a:gd name="adj3" fmla="val -91749"/>
              <a:gd name="adj4" fmla="val -31572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</a:t>
            </a:r>
            <a:r>
              <a:rPr kumimoji="0" lang="it-IT" sz="10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SPARQL panel </a:t>
            </a:r>
            <a:r>
              <a:rPr kumimoji="0" lang="it-IT" sz="100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provides</a:t>
            </a:r>
            <a:r>
              <a:rPr kumimoji="0" lang="it-IT" sz="10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syntax </a:t>
            </a:r>
            <a:r>
              <a:rPr kumimoji="0" lang="it-IT" sz="100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highlighting</a:t>
            </a:r>
            <a:r>
              <a:rPr kumimoji="0" lang="it-IT" sz="10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it-IT" sz="100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completion</a:t>
            </a:r>
            <a:r>
              <a:rPr kumimoji="0" lang="it-IT" sz="10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(</a:t>
            </a:r>
            <a:r>
              <a:rPr kumimoji="0" lang="it-IT" sz="100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</a:rPr>
              <a:t>fed</a:t>
            </a:r>
            <a:r>
              <a:rPr kumimoji="0" lang="it-IT" sz="100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by the same data in the dataset).</a:t>
            </a:r>
            <a:endParaRPr kumimoji="0" lang="it-IT" sz="1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Callout: linea con bordo e barra in risalto 14">
            <a:extLst>
              <a:ext uri="{FF2B5EF4-FFF2-40B4-BE49-F238E27FC236}">
                <a16:creationId xmlns:a16="http://schemas.microsoft.com/office/drawing/2014/main" id="{E388DB4B-7293-4745-A94D-CDD113117AD0}"/>
              </a:ext>
            </a:extLst>
          </p:cNvPr>
          <p:cNvSpPr/>
          <p:nvPr/>
        </p:nvSpPr>
        <p:spPr bwMode="auto">
          <a:xfrm flipH="1">
            <a:off x="4932040" y="3068960"/>
            <a:ext cx="1996340" cy="432048"/>
          </a:xfrm>
          <a:prstGeom prst="accentBorderCallout1">
            <a:avLst>
              <a:gd name="adj1" fmla="val 18750"/>
              <a:gd name="adj2" fmla="val -8333"/>
              <a:gd name="adj3" fmla="val 631413"/>
              <a:gd name="adj4" fmla="val -35643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/>
              <a:t>Results can be stored in different formats</a:t>
            </a:r>
            <a:endParaRPr kumimoji="0" lang="it-IT" sz="1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Callout: linea con bordo e barra in risalto 16">
            <a:extLst>
              <a:ext uri="{FF2B5EF4-FFF2-40B4-BE49-F238E27FC236}">
                <a16:creationId xmlns:a16="http://schemas.microsoft.com/office/drawing/2014/main" id="{4B35A935-22AD-4DDA-BAF7-2EFB77DAC66E}"/>
              </a:ext>
            </a:extLst>
          </p:cNvPr>
          <p:cNvSpPr/>
          <p:nvPr/>
        </p:nvSpPr>
        <p:spPr bwMode="auto">
          <a:xfrm>
            <a:off x="1547664" y="4941168"/>
            <a:ext cx="864096" cy="432048"/>
          </a:xfrm>
          <a:prstGeom prst="accentBorderCallout1">
            <a:avLst>
              <a:gd name="adj1" fmla="val 18750"/>
              <a:gd name="adj2" fmla="val -8333"/>
              <a:gd name="adj3" fmla="val -138586"/>
              <a:gd name="adj4" fmla="val -39191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Or even </a:t>
            </a:r>
            <a:r>
              <a:rPr kumimoji="0" lang="it-IT" sz="1000" b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inspected</a:t>
            </a:r>
            <a:r>
              <a:rPr kumimoji="0" lang="it-IT" sz="10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!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36D360BB-0561-47F4-854C-2FBC4249B6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2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A973DD-84DD-436F-B0EF-3F6D71D6D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PMKI </a:t>
            </a:r>
            <a:r>
              <a:rPr lang="it-IT" sz="2400" dirty="0" err="1"/>
              <a:t>Dissemination</a:t>
            </a:r>
            <a:r>
              <a:rPr lang="it-IT" sz="2400" dirty="0"/>
              <a:t> Platform: Global Search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A3BD2F4-B466-471B-B9D1-D0033EAAE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6" name="Callout: linea con bordo e barra in risalto 5">
            <a:extLst>
              <a:ext uri="{FF2B5EF4-FFF2-40B4-BE49-F238E27FC236}">
                <a16:creationId xmlns:a16="http://schemas.microsoft.com/office/drawing/2014/main" id="{ECAC2D76-764A-4522-88E7-0E94D21D9902}"/>
              </a:ext>
            </a:extLst>
          </p:cNvPr>
          <p:cNvSpPr/>
          <p:nvPr/>
        </p:nvSpPr>
        <p:spPr bwMode="auto">
          <a:xfrm>
            <a:off x="4594848" y="2996952"/>
            <a:ext cx="1996340" cy="1512168"/>
          </a:xfrm>
          <a:prstGeom prst="accentBorderCallout1">
            <a:avLst>
              <a:gd name="adj1" fmla="val 18750"/>
              <a:gd name="adj2" fmla="val -8333"/>
              <a:gd name="adj3" fmla="val -54619"/>
              <a:gd name="adj4" fmla="val -105875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Each dataset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indexed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separately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and automatically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upon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load in PMKI through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GraphDB</a:t>
            </a:r>
            <a:r>
              <a:rPr kumimoji="0" lang="it-IT" sz="1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specific </a:t>
            </a:r>
            <a:r>
              <a:rPr kumimoji="0" lang="it-IT" sz="1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indexing</a:t>
            </a: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-system.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A separate global index </a:t>
            </a:r>
            <a:r>
              <a:rPr lang="it-IT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 created directly by </a:t>
            </a:r>
            <a:r>
              <a:rPr lang="it-IT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PMKI's</a:t>
            </a: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backend</a:t>
            </a: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allowing</a:t>
            </a:r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 for global search all over the available datasets.</a:t>
            </a:r>
            <a:endParaRPr kumimoji="0" lang="it-IT" sz="1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49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14CD3B-8B6F-4C9E-AC32-D13B528C2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PMKI </a:t>
            </a:r>
            <a:r>
              <a:rPr lang="it-IT" sz="2400" dirty="0" err="1"/>
              <a:t>Dissemination</a:t>
            </a:r>
            <a:r>
              <a:rPr lang="it-IT" sz="2400" dirty="0"/>
              <a:t> Platform: Graph View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C549703-21CB-404E-8BE1-C3BC46418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000"/>
            <a:ext cx="9144000" cy="5524500"/>
          </a:xfrm>
          <a:prstGeom prst="rect">
            <a:avLst/>
          </a:prstGeom>
        </p:spPr>
      </p:pic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A082B06-86CB-4012-918E-24A05868CA01}"/>
              </a:ext>
            </a:extLst>
          </p:cNvPr>
          <p:cNvSpPr/>
          <p:nvPr/>
        </p:nvSpPr>
        <p:spPr bwMode="auto">
          <a:xfrm>
            <a:off x="7452320" y="3573016"/>
            <a:ext cx="1224136" cy="1440160"/>
          </a:xfrm>
          <a:prstGeom prst="roundRect">
            <a:avLst/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Mostly</a:t>
            </a:r>
            <a:r>
              <a:rPr kumimoji="0" lang="it-IT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inherited</a:t>
            </a:r>
            <a:r>
              <a:rPr kumimoji="0" lang="it-IT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from VB but…more to come for overall metadata </a:t>
            </a:r>
            <a:r>
              <a:rPr kumimoji="0" lang="it-IT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kumimoji="0" lang="it-IT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dataset </a:t>
            </a:r>
            <a:r>
              <a:rPr kumimoji="0" lang="it-IT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r>
              <a:rPr kumimoji="0" lang="it-IT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294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2A7852FA-FFAC-46C3-BB5F-21B31EB8A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More to come…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355CF10-9CFD-4C38-A066-9902CDDB5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Dataset-oriented graph-view exploiting global metadata on a metadata registry</a:t>
            </a:r>
          </a:p>
          <a:p>
            <a:r>
              <a:rPr lang="en-US" dirty="0"/>
              <a:t>A Mappings Page, showing available alignments between the various datasets</a:t>
            </a:r>
          </a:p>
          <a:p>
            <a:r>
              <a:rPr lang="en-US" dirty="0"/>
              <a:t>Contributors’ Services and Pages</a:t>
            </a:r>
          </a:p>
          <a:p>
            <a:r>
              <a:rPr lang="en-US" dirty="0"/>
              <a:t>Administration Panel</a:t>
            </a:r>
          </a:p>
        </p:txBody>
      </p:sp>
    </p:spTree>
    <p:extLst>
      <p:ext uri="{BB962C8B-B14F-4D97-AF65-F5344CB8AC3E}">
        <p14:creationId xmlns:p14="http://schemas.microsoft.com/office/powerpoint/2010/main" val="2367245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8797E3-59D1-48C7-B88A-A62D6B32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Ontolex: </a:t>
            </a:r>
            <a:r>
              <a:rPr lang="it-IT" dirty="0" err="1"/>
              <a:t>Lessons</a:t>
            </a:r>
            <a:r>
              <a:rPr lang="it-IT" dirty="0"/>
              <a:t> </a:t>
            </a:r>
            <a:r>
              <a:rPr lang="it-IT" dirty="0" err="1"/>
              <a:t>Learned</a:t>
            </a:r>
            <a:r>
              <a:rPr lang="it-IT" dirty="0"/>
              <a:t> by </a:t>
            </a:r>
            <a:br>
              <a:rPr lang="it-IT" dirty="0"/>
            </a:br>
            <a:r>
              <a:rPr lang="it-IT" dirty="0"/>
              <a:t>Supporting It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5BAA800-9526-4C31-A86E-BEEB699D8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SKOS has been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ruled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by the "do whatever like this…or this…or this else" mantra. This created lot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inefficiency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on a model that should be easier to process than OWL</a:t>
            </a: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OntoLex has a high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complexity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we should sail away from that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direction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Here we report a few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merely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technical notes on issues we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experienced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when implementing support for OntoLex in VocBench and the PMKI Platform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:entry property (no other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precedent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causes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that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explosion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!)</a:t>
            </a:r>
          </a:p>
          <a:p>
            <a:pPr lvl="1"/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See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skos:inScheme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…which has no inverse prop, while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skos:topConceptOf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has… There's a reason for that!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denote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/: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evoke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we should make it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clear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! (…and this means having proper examples out there)</a:t>
            </a:r>
          </a:p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Containment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among subsets: e.g.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lime:Conceptualization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 subset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lime:Lexicon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Indeed, this doesn't cause any issue, but it should be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clear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which triples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belong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which (sub)dataset</a:t>
            </a:r>
          </a:p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LexInfo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it still non-updated? (and thus linking the legacy Lemon-Monnet) 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Need to cover more (possibly by leaving room for extensions, yet providing a standard way). 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E.g. POS in GWA English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WordNet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why not providing an official Ontolex POS vocabulary?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552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8797E3-59D1-48C7-B88A-A62D6B32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Ontolex: </a:t>
            </a:r>
            <a:r>
              <a:rPr lang="it-IT" dirty="0" err="1"/>
              <a:t>Lessons</a:t>
            </a:r>
            <a:r>
              <a:rPr lang="it-IT" dirty="0"/>
              <a:t> </a:t>
            </a:r>
            <a:r>
              <a:rPr lang="it-IT" dirty="0" err="1"/>
              <a:t>Learned</a:t>
            </a:r>
            <a:r>
              <a:rPr lang="it-IT" dirty="0"/>
              <a:t> by </a:t>
            </a:r>
            <a:br>
              <a:rPr lang="it-IT" dirty="0"/>
            </a:br>
            <a:r>
              <a:rPr lang="it-IT" dirty="0"/>
              <a:t>Supporting It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5BAA800-9526-4C31-A86E-BEEB699D8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The second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iteration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OntoLex has seen interesting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material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(e.g. Lexicographer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module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We need to update metadata as well!</a:t>
            </a:r>
          </a:p>
          <a:p>
            <a:pPr marL="0" indent="0">
              <a:buNone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Maybe take back that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ideas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representing existing resources / adding more metadata about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structure</a:t>
            </a:r>
          </a:p>
        </p:txBody>
      </p:sp>
      <p:sp>
        <p:nvSpPr>
          <p:cNvPr id="5" name="Fumetto: ovale 4">
            <a:extLst>
              <a:ext uri="{FF2B5EF4-FFF2-40B4-BE49-F238E27FC236}">
                <a16:creationId xmlns:a16="http://schemas.microsoft.com/office/drawing/2014/main" id="{F28F7017-7630-4694-BB12-C9879BDB51FB}"/>
              </a:ext>
            </a:extLst>
          </p:cNvPr>
          <p:cNvSpPr/>
          <p:nvPr/>
        </p:nvSpPr>
        <p:spPr bwMode="auto">
          <a:xfrm>
            <a:off x="6324848" y="2492896"/>
            <a:ext cx="2808312" cy="1728192"/>
          </a:xfrm>
          <a:prstGeom prst="wedgeEllipseCallout">
            <a:avLst>
              <a:gd name="adj1" fmla="val -60267"/>
              <a:gd name="adj2" fmla="val 18867"/>
            </a:avLst>
          </a:prstGeom>
          <a:blipFill dpi="0" rotWithShape="1">
            <a:blip r:embed="rId2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After the long </a:t>
            </a:r>
            <a:r>
              <a:rPr kumimoji="0" lang="it-IT" sz="12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journey</a:t>
            </a:r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on Ontolex, we took a break from it in this second round, but we </a:t>
            </a:r>
            <a:r>
              <a:rPr kumimoji="0" lang="it-IT" sz="12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gladly</a:t>
            </a:r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"</a:t>
            </a:r>
            <a:r>
              <a:rPr kumimoji="0" lang="it-IT" sz="12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lurked</a:t>
            </a:r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" the list </a:t>
            </a:r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sym typeface="Wingdings" panose="05000000000000000000" pitchFamily="2" charset="2"/>
              </a:rPr>
              <a:t></a:t>
            </a:r>
            <a:endParaRPr kumimoji="0" lang="it-IT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i="1" dirty="0"/>
              <a:t>We are available for a LIME 2 session </a:t>
            </a:r>
            <a:r>
              <a:rPr lang="it-IT" i="1" dirty="0">
                <a:sym typeface="Wingdings" panose="05000000000000000000" pitchFamily="2" charset="2"/>
              </a:rPr>
              <a:t></a:t>
            </a:r>
            <a:endParaRPr kumimoji="0" lang="it-IT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1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PMKI’s Contributions to VocBench</a:t>
            </a:r>
            <a:br>
              <a:rPr lang="it-IT" dirty="0"/>
            </a:b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Web of Machines Made Real</a:t>
            </a:r>
            <a:endParaRPr lang="it-IT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32F462D4-B380-4FD7-9E60-3134531891D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 bwMode="auto">
          <a:xfrm>
            <a:off x="685800" y="3573016"/>
            <a:ext cx="79186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ART Research Group,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Dept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.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of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Enterprise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Engineering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(DII),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University of Rome, Tor Vergata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Infeurope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, Luxembourg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b="0" dirty="0"/>
          </a:p>
          <a:p>
            <a:pPr lvl="0">
              <a:lnSpc>
                <a:spcPct val="120000"/>
              </a:lnSpc>
              <a:defRPr/>
            </a:pPr>
            <a:r>
              <a:rPr lang="en-US" b="0" dirty="0"/>
              <a:t>Publications Office of the European Union</a:t>
            </a:r>
          </a:p>
          <a:p>
            <a:pPr lvl="0">
              <a:lnSpc>
                <a:spcPct val="120000"/>
              </a:lnSpc>
              <a:defRPr/>
            </a:pPr>
            <a:r>
              <a:rPr lang="en-US" b="0" dirty="0"/>
              <a:t>Directorate A - Information Management, A.2.003 - Repository</a:t>
            </a:r>
          </a:p>
          <a:p>
            <a:pPr lvl="0">
              <a:lnSpc>
                <a:spcPct val="120000"/>
              </a:lnSpc>
              <a:defRPr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41887386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4A01B6-DEF3-44B4-8017-86B5FF09F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Support for OntoLex in VB3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379C685-147B-4A2B-B6F6-DF19B02EDC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3627055-E695-47D0-8ECD-7B12FCF20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4CB724-D74A-4089-9DC9-5568C86AF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29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95D4926-BCE4-4603-BB0C-FF01B039C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DB1767C-EC37-418D-922F-603A507DD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68277"/>
            <a:ext cx="8860536" cy="574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8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D0FC81-9BC7-455A-8B83-8875B83D0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FTL</a:t>
            </a:r>
            <a:r>
              <a:rPr lang="it-IT" dirty="0"/>
              <a:t> VocBench History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6E7557B-8F4C-496B-BC7A-B4179E308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534C554-9FAC-48C4-ADF0-CF4B399FA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0D18AB3-658E-417A-98AA-5037D6BC4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AB5328E-A904-41CC-8A3D-1F66A296CA79}"/>
              </a:ext>
            </a:extLst>
          </p:cNvPr>
          <p:cNvGrpSpPr/>
          <p:nvPr/>
        </p:nvGrpSpPr>
        <p:grpSpPr>
          <a:xfrm>
            <a:off x="230016" y="1332324"/>
            <a:ext cx="2448272" cy="2126431"/>
            <a:chOff x="230016" y="1404332"/>
            <a:chExt cx="2448272" cy="2126431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E09DF732-3F8F-4F64-93C4-73DF1BDD3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520" y="1934343"/>
              <a:ext cx="2426768" cy="1596420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23D710C1-BA2A-45FD-856D-66576E2EA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016" y="1404332"/>
              <a:ext cx="916112" cy="467404"/>
            </a:xfrm>
            <a:prstGeom prst="rect">
              <a:avLst/>
            </a:prstGeom>
          </p:spPr>
        </p:pic>
      </p:grpSp>
      <p:pic>
        <p:nvPicPr>
          <p:cNvPr id="9" name="Immagine 8">
            <a:extLst>
              <a:ext uri="{FF2B5EF4-FFF2-40B4-BE49-F238E27FC236}">
                <a16:creationId xmlns:a16="http://schemas.microsoft.com/office/drawing/2014/main" id="{9FAA6CA6-05C0-4215-953A-80059CDFAD6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6110" y="1052736"/>
            <a:ext cx="2767818" cy="544594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8ECFAE59-D4DD-4583-BFE7-C0B14A2890F9}"/>
              </a:ext>
            </a:extLst>
          </p:cNvPr>
          <p:cNvGrpSpPr/>
          <p:nvPr/>
        </p:nvGrpSpPr>
        <p:grpSpPr>
          <a:xfrm>
            <a:off x="307795" y="3497233"/>
            <a:ext cx="1815933" cy="507831"/>
            <a:chOff x="3059832" y="2732553"/>
            <a:chExt cx="1815933" cy="507831"/>
          </a:xfrm>
        </p:grpSpPr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6D227CC8-68C9-46A4-A850-717CBD684012}"/>
                </a:ext>
              </a:extLst>
            </p:cNvPr>
            <p:cNvSpPr txBox="1"/>
            <p:nvPr/>
          </p:nvSpPr>
          <p:spPr>
            <a:xfrm>
              <a:off x="3059832" y="2732553"/>
              <a:ext cx="181593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t-IT" sz="900" dirty="0">
                  <a:latin typeface="Calibri" panose="020F0502020204030204" pitchFamily="34" charset="0"/>
                  <a:cs typeface="Calibri" panose="020F0502020204030204" pitchFamily="34" charset="0"/>
                </a:rPr>
                <a:t>Funding: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it-IT" sz="900" dirty="0">
                  <a:latin typeface="Calibri" panose="020F0502020204030204" pitchFamily="34" charset="0"/>
                  <a:cs typeface="Calibri" panose="020F0502020204030204" pitchFamily="34" charset="0"/>
                </a:rPr>
                <a:t>EC 6° framework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it-IT" sz="9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NeOn</a:t>
              </a:r>
              <a:r>
                <a:rPr lang="it-IT" sz="900" dirty="0">
                  <a:latin typeface="Calibri" panose="020F0502020204030204" pitchFamily="34" charset="0"/>
                  <a:cs typeface="Calibri" panose="020F0502020204030204" pitchFamily="34" charset="0"/>
                </a:rPr>
                <a:t> project (IST-2005-027595</a:t>
              </a:r>
            </a:p>
          </p:txBody>
        </p:sp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BB2BFEE2-4565-4615-82DB-709B5F391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7757" y="2787050"/>
              <a:ext cx="594763" cy="265622"/>
            </a:xfrm>
            <a:prstGeom prst="rect">
              <a:avLst/>
            </a:prstGeom>
          </p:spPr>
        </p:pic>
      </p:grp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E092D26-65AE-4437-A0C5-E114256612D1}"/>
              </a:ext>
            </a:extLst>
          </p:cNvPr>
          <p:cNvSpPr txBox="1"/>
          <p:nvPr/>
        </p:nvSpPr>
        <p:spPr>
          <a:xfrm>
            <a:off x="3201653" y="3149412"/>
            <a:ext cx="319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900" dirty="0">
                <a:latin typeface="Calibri" panose="020F0502020204030204" pitchFamily="34" charset="0"/>
                <a:cs typeface="Calibri" panose="020F0502020204030204" pitchFamily="34" charset="0"/>
              </a:rPr>
              <a:t>Funding: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900" dirty="0">
                <a:latin typeface="Calibri" panose="020F0502020204030204" pitchFamily="34" charset="0"/>
                <a:cs typeface="Calibri" panose="020F0502020204030204" pitchFamily="34" charset="0"/>
              </a:rPr>
              <a:t>FAO self-</a:t>
            </a:r>
            <a:r>
              <a:rPr lang="it-IT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sustained</a:t>
            </a:r>
            <a:r>
              <a:rPr lang="it-IT" sz="900" dirty="0">
                <a:latin typeface="Calibri" panose="020F0502020204030204" pitchFamily="34" charset="0"/>
                <a:cs typeface="Calibri" panose="020F0502020204030204" pitchFamily="34" charset="0"/>
              </a:rPr>
              <a:t> project with </a:t>
            </a:r>
            <a:r>
              <a:rPr lang="it-IT" sz="900" dirty="0" err="1">
                <a:latin typeface="Calibri" panose="020F0502020204030204" pitchFamily="34" charset="0"/>
                <a:cs typeface="Calibri" panose="020F0502020204030204" pitchFamily="34" charset="0"/>
              </a:rPr>
              <a:t>occasional</a:t>
            </a:r>
            <a:r>
              <a:rPr lang="it-IT" sz="900" dirty="0">
                <a:latin typeface="Calibri" panose="020F0502020204030204" pitchFamily="34" charset="0"/>
                <a:cs typeface="Calibri" panose="020F0502020204030204" pitchFamily="34" charset="0"/>
              </a:rPr>
              <a:t> external funding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66A44629-F8DF-45C4-9C64-F295EC57618A}"/>
              </a:ext>
            </a:extLst>
          </p:cNvPr>
          <p:cNvGrpSpPr/>
          <p:nvPr/>
        </p:nvGrpSpPr>
        <p:grpSpPr>
          <a:xfrm>
            <a:off x="3181858" y="1196752"/>
            <a:ext cx="2902310" cy="1975632"/>
            <a:chOff x="3181858" y="1268760"/>
            <a:chExt cx="2902310" cy="1975632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6A468DA2-8B22-4DBF-8AF0-9236957933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2071" b="2016"/>
            <a:stretch/>
          </p:blipFill>
          <p:spPr>
            <a:xfrm>
              <a:off x="3181858" y="1529774"/>
              <a:ext cx="2902310" cy="1714618"/>
            </a:xfrm>
            <a:prstGeom prst="rect">
              <a:avLst/>
            </a:prstGeom>
          </p:spPr>
        </p:pic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D8239518-387A-4474-8B96-D0196894909B}"/>
                </a:ext>
              </a:extLst>
            </p:cNvPr>
            <p:cNvSpPr txBox="1"/>
            <p:nvPr/>
          </p:nvSpPr>
          <p:spPr>
            <a:xfrm>
              <a:off x="3613906" y="1268760"/>
              <a:ext cx="18722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0070C0"/>
                  </a:solidFill>
                </a:rPr>
                <a:t>VocBench</a:t>
              </a:r>
            </a:p>
          </p:txBody>
        </p:sp>
      </p:grpSp>
      <p:pic>
        <p:nvPicPr>
          <p:cNvPr id="19" name="Immagine 18">
            <a:extLst>
              <a:ext uri="{FF2B5EF4-FFF2-40B4-BE49-F238E27FC236}">
                <a16:creationId xmlns:a16="http://schemas.microsoft.com/office/drawing/2014/main" id="{588D9926-2A2D-44AA-9EB1-6D87E73FE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7896">
            <a:off x="8220127" y="1753182"/>
            <a:ext cx="541667" cy="812501"/>
          </a:xfrm>
          <a:prstGeom prst="rect">
            <a:avLst/>
          </a:prstGeom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B1AA1F20-19D1-4C62-8599-2D6605B2B6CF}"/>
              </a:ext>
            </a:extLst>
          </p:cNvPr>
          <p:cNvGrpSpPr/>
          <p:nvPr/>
        </p:nvGrpSpPr>
        <p:grpSpPr>
          <a:xfrm>
            <a:off x="6954106" y="2006768"/>
            <a:ext cx="1543682" cy="1239307"/>
            <a:chOff x="6954106" y="2006768"/>
            <a:chExt cx="1543682" cy="1239307"/>
          </a:xfrm>
        </p:grpSpPr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A88A640C-7373-4BC5-8A08-E0068A7734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2071" b="2016"/>
            <a:stretch/>
          </p:blipFill>
          <p:spPr>
            <a:xfrm>
              <a:off x="6954106" y="2275772"/>
              <a:ext cx="1543682" cy="970303"/>
            </a:xfrm>
            <a:prstGeom prst="rect">
              <a:avLst/>
            </a:prstGeom>
          </p:spPr>
        </p:pic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C87CD88F-5185-4308-B1CA-C8E12B9000A1}"/>
                </a:ext>
              </a:extLst>
            </p:cNvPr>
            <p:cNvSpPr txBox="1"/>
            <p:nvPr/>
          </p:nvSpPr>
          <p:spPr>
            <a:xfrm>
              <a:off x="7151170" y="2006768"/>
              <a:ext cx="1138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0070C0"/>
                  </a:solidFill>
                </a:rPr>
                <a:t>VocBench 2</a:t>
              </a:r>
            </a:p>
          </p:txBody>
        </p:sp>
      </p:grp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1C9D2815-82F7-4C3F-B51D-9A2A985ADD9F}"/>
              </a:ext>
            </a:extLst>
          </p:cNvPr>
          <p:cNvSpPr txBox="1"/>
          <p:nvPr/>
        </p:nvSpPr>
        <p:spPr>
          <a:xfrm>
            <a:off x="6812380" y="3246075"/>
            <a:ext cx="18159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Funding: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Joint-project (and joint software!) between </a:t>
            </a:r>
            <a:r>
              <a:rPr lang="it-IT" sz="800" dirty="0" err="1">
                <a:latin typeface="Calibri" panose="020F0502020204030204" pitchFamily="34" charset="0"/>
                <a:cs typeface="Calibri" panose="020F0502020204030204" pitchFamily="34" charset="0"/>
              </a:rPr>
              <a:t>FAO’s</a:t>
            </a: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 VocBench and Tor </a:t>
            </a:r>
            <a:r>
              <a:rPr lang="it-IT" sz="800" dirty="0" err="1">
                <a:latin typeface="Calibri" panose="020F0502020204030204" pitchFamily="34" charset="0"/>
                <a:cs typeface="Calibri" panose="020F0502020204030204" pitchFamily="34" charset="0"/>
              </a:rPr>
              <a:t>Vergata’s</a:t>
            </a: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 Semantic Turkey.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Self-</a:t>
            </a:r>
            <a:r>
              <a:rPr lang="it-IT" sz="800" dirty="0" err="1">
                <a:latin typeface="Calibri" panose="020F0502020204030204" pitchFamily="34" charset="0"/>
                <a:cs typeface="Calibri" panose="020F0502020204030204" pitchFamily="34" charset="0"/>
              </a:rPr>
              <a:t>sustained</a:t>
            </a: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it-IT" sz="800" dirty="0" err="1">
                <a:latin typeface="Calibri" panose="020F0502020204030204" pitchFamily="34" charset="0"/>
                <a:cs typeface="Calibri" panose="020F0502020204030204" pitchFamily="34" charset="0"/>
              </a:rPr>
              <a:t>occasional</a:t>
            </a: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 external funding (</a:t>
            </a:r>
            <a:r>
              <a:rPr lang="it-IT" sz="800" dirty="0" err="1">
                <a:latin typeface="Calibri" panose="020F0502020204030204" pitchFamily="34" charset="0"/>
                <a:cs typeface="Calibri" panose="020F0502020204030204" pitchFamily="34" charset="0"/>
              </a:rPr>
              <a:t>mostly</a:t>
            </a:r>
            <a:r>
              <a:rPr lang="it-IT" sz="800" dirty="0">
                <a:latin typeface="Calibri" panose="020F0502020204030204" pitchFamily="34" charset="0"/>
                <a:cs typeface="Calibri" panose="020F0502020204030204" pitchFamily="34" charset="0"/>
              </a:rPr>
              <a:t> EU)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E54359D2-B229-47B0-861A-C4C44E8D04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109"/>
          <a:stretch/>
        </p:blipFill>
        <p:spPr>
          <a:xfrm>
            <a:off x="6948264" y="1464557"/>
            <a:ext cx="578231" cy="544594"/>
          </a:xfrm>
          <a:prstGeom prst="rect">
            <a:avLst/>
          </a:prstGeom>
        </p:spPr>
      </p:pic>
      <p:grpSp>
        <p:nvGrpSpPr>
          <p:cNvPr id="15" name="Gruppo 14">
            <a:extLst>
              <a:ext uri="{FF2B5EF4-FFF2-40B4-BE49-F238E27FC236}">
                <a16:creationId xmlns:a16="http://schemas.microsoft.com/office/drawing/2014/main" id="{7BC1BD0D-3C4B-4217-8749-630F2FBD1436}"/>
              </a:ext>
            </a:extLst>
          </p:cNvPr>
          <p:cNvGrpSpPr/>
          <p:nvPr/>
        </p:nvGrpSpPr>
        <p:grpSpPr>
          <a:xfrm>
            <a:off x="7493413" y="1485724"/>
            <a:ext cx="697017" cy="466653"/>
            <a:chOff x="7493413" y="1485724"/>
            <a:chExt cx="697017" cy="466653"/>
          </a:xfrm>
        </p:grpSpPr>
        <p:pic>
          <p:nvPicPr>
            <p:cNvPr id="29" name="Picture 2" descr="http://cbrn.netseven.it/wp-content/uploads/2013/05/Logo-TOV-new.png">
              <a:extLst>
                <a:ext uri="{FF2B5EF4-FFF2-40B4-BE49-F238E27FC236}">
                  <a16:creationId xmlns:a16="http://schemas.microsoft.com/office/drawing/2014/main" id="{6F622D28-C7FF-4367-B449-6B0FFA366C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5349" y="1485724"/>
              <a:ext cx="405081" cy="466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E70055B3-D3B4-4E20-89D0-8D6F0805D200}"/>
                </a:ext>
              </a:extLst>
            </p:cNvPr>
            <p:cNvSpPr txBox="1"/>
            <p:nvPr/>
          </p:nvSpPr>
          <p:spPr>
            <a:xfrm>
              <a:off x="7493413" y="1516722"/>
              <a:ext cx="252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>
                  <a:solidFill>
                    <a:schemeClr val="accent1">
                      <a:lumMod val="50000"/>
                    </a:schemeClr>
                  </a:solidFill>
                </a:rPr>
                <a:t>+</a:t>
              </a:r>
            </a:p>
          </p:txBody>
        </p:sp>
      </p:grp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50589432-09C3-455B-99A5-E2794088B19B}"/>
              </a:ext>
            </a:extLst>
          </p:cNvPr>
          <p:cNvGrpSpPr/>
          <p:nvPr/>
        </p:nvGrpSpPr>
        <p:grpSpPr>
          <a:xfrm>
            <a:off x="2195736" y="3800073"/>
            <a:ext cx="3473574" cy="2500110"/>
            <a:chOff x="2195736" y="3800073"/>
            <a:chExt cx="3473574" cy="2500110"/>
          </a:xfrm>
        </p:grpSpPr>
        <p:pic>
          <p:nvPicPr>
            <p:cNvPr id="32" name="Immagine 31" descr="Immagine che contiene screenshot&#10;&#10;Descrizione generata automaticamente">
              <a:extLst>
                <a:ext uri="{FF2B5EF4-FFF2-40B4-BE49-F238E27FC236}">
                  <a16:creationId xmlns:a16="http://schemas.microsoft.com/office/drawing/2014/main" id="{9AFD6931-7EE5-4CC9-B9DE-23BBA4D69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4107643"/>
              <a:ext cx="3473574" cy="2192540"/>
            </a:xfrm>
            <a:prstGeom prst="rect">
              <a:avLst/>
            </a:prstGeom>
          </p:spPr>
        </p:pic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894E32F2-B697-4CA7-B15D-2B63412F54A2}"/>
                </a:ext>
              </a:extLst>
            </p:cNvPr>
            <p:cNvSpPr txBox="1"/>
            <p:nvPr/>
          </p:nvSpPr>
          <p:spPr>
            <a:xfrm>
              <a:off x="3198080" y="3800073"/>
              <a:ext cx="1282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>
                  <a:solidFill>
                    <a:schemeClr val="accent5">
                      <a:lumMod val="50000"/>
                    </a:schemeClr>
                  </a:solidFill>
                </a:rPr>
                <a:t>VocBench 3</a:t>
              </a:r>
            </a:p>
          </p:txBody>
        </p:sp>
      </p:grp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C32B1D5-79B1-43CF-B6FD-E287EAD49CDF}"/>
              </a:ext>
            </a:extLst>
          </p:cNvPr>
          <p:cNvSpPr txBox="1"/>
          <p:nvPr/>
        </p:nvSpPr>
        <p:spPr>
          <a:xfrm>
            <a:off x="5705581" y="5385990"/>
            <a:ext cx="2133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Funding (since 2016-17)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900" u="sng" dirty="0">
                <a:latin typeface="Calibri" panose="020F0502020204030204" pitchFamily="34" charset="0"/>
                <a:cs typeface="Calibri" panose="020F0502020204030204" pitchFamily="34" charset="0"/>
                <a:hlinkClick r:id="rId11"/>
              </a:rPr>
              <a:t>European Commission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u="sng" dirty="0">
                <a:latin typeface="Calibri" panose="020F0502020204030204" pitchFamily="34" charset="0"/>
                <a:cs typeface="Calibri" panose="020F0502020204030204" pitchFamily="34" charset="0"/>
                <a:hlinkClick r:id="rId12"/>
              </a:rPr>
              <a:t>ISA² </a:t>
            </a:r>
            <a:r>
              <a:rPr lang="en-US" sz="900" u="sng" dirty="0" err="1">
                <a:latin typeface="Calibri" panose="020F0502020204030204" pitchFamily="34" charset="0"/>
                <a:cs typeface="Calibri" panose="020F0502020204030204" pitchFamily="34" charset="0"/>
                <a:hlinkClick r:id="rId12"/>
              </a:rPr>
              <a:t>programme</a:t>
            </a:r>
            <a:endParaRPr lang="en-US" sz="9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development managed by the </a:t>
            </a:r>
            <a:r>
              <a:rPr lang="en-US" sz="900" u="sng" dirty="0"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Publications Office of the EU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under contract 10632 (</a:t>
            </a:r>
            <a:r>
              <a:rPr lang="en-US" sz="900" u="sng" dirty="0" err="1">
                <a:latin typeface="Calibri" panose="020F0502020204030204" pitchFamily="34" charset="0"/>
                <a:cs typeface="Calibri" panose="020F0502020204030204" pitchFamily="34" charset="0"/>
                <a:hlinkClick r:id="rId14"/>
              </a:rPr>
              <a:t>Infeurope</a:t>
            </a:r>
            <a:r>
              <a:rPr lang="en-US" sz="900" u="sng" dirty="0">
                <a:latin typeface="Calibri" panose="020F0502020204030204" pitchFamily="34" charset="0"/>
                <a:cs typeface="Calibri" panose="020F0502020204030204" pitchFamily="34" charset="0"/>
                <a:hlinkClick r:id="rId14"/>
              </a:rPr>
              <a:t> S.A.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endParaRPr lang="it-IT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43A5D811-2CD7-4484-A495-1DB067EE2A33}"/>
              </a:ext>
            </a:extLst>
          </p:cNvPr>
          <p:cNvGrpSpPr/>
          <p:nvPr/>
        </p:nvGrpSpPr>
        <p:grpSpPr>
          <a:xfrm>
            <a:off x="5879773" y="4346344"/>
            <a:ext cx="2458333" cy="594824"/>
            <a:chOff x="5879773" y="4377718"/>
            <a:chExt cx="2458333" cy="594824"/>
          </a:xfrm>
        </p:grpSpPr>
        <p:pic>
          <p:nvPicPr>
            <p:cNvPr id="36" name="Picture 2" descr="http://cbrn.netseven.it/wp-content/uploads/2013/05/Logo-TOV-new.png">
              <a:extLst>
                <a:ext uri="{FF2B5EF4-FFF2-40B4-BE49-F238E27FC236}">
                  <a16:creationId xmlns:a16="http://schemas.microsoft.com/office/drawing/2014/main" id="{29AC1096-3EB1-47EF-9C15-340D09DB9F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7237" y="4410430"/>
              <a:ext cx="405081" cy="466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76D09C44-3D7B-4AC1-9D62-C15FF4EEB002}"/>
                </a:ext>
              </a:extLst>
            </p:cNvPr>
            <p:cNvSpPr txBox="1"/>
            <p:nvPr/>
          </p:nvSpPr>
          <p:spPr>
            <a:xfrm>
              <a:off x="6485301" y="4443701"/>
              <a:ext cx="252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>
                  <a:solidFill>
                    <a:schemeClr val="accent1">
                      <a:lumMod val="50000"/>
                    </a:schemeClr>
                  </a:solidFill>
                </a:rPr>
                <a:t>+</a:t>
              </a:r>
            </a:p>
          </p:txBody>
        </p:sp>
        <p:pic>
          <p:nvPicPr>
            <p:cNvPr id="31" name="Picture 2" descr="https://www.bing.com/th?id=A87723009351184a0c5cace6533ee551c&amp;w=110&amp;h=110&amp;c=7&amp;rs=1&amp;qlt=95&amp;pcl=f9f9f9&amp;cdv=1&amp;pid=16.1">
              <a:extLst>
                <a:ext uri="{FF2B5EF4-FFF2-40B4-BE49-F238E27FC236}">
                  <a16:creationId xmlns:a16="http://schemas.microsoft.com/office/drawing/2014/main" id="{D6A5D17E-79AC-402C-A39A-A89CC01969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773" y="4377718"/>
              <a:ext cx="594823" cy="594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92B8AAE7-1E69-4AE3-8D06-DD3055F03568}"/>
                </a:ext>
              </a:extLst>
            </p:cNvPr>
            <p:cNvSpPr txBox="1"/>
            <p:nvPr/>
          </p:nvSpPr>
          <p:spPr>
            <a:xfrm>
              <a:off x="7200052" y="4443701"/>
              <a:ext cx="252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>
                  <a:solidFill>
                    <a:schemeClr val="accent1">
                      <a:lumMod val="50000"/>
                    </a:schemeClr>
                  </a:solidFill>
                </a:rPr>
                <a:t>+</a:t>
              </a:r>
            </a:p>
          </p:txBody>
        </p:sp>
        <p:pic>
          <p:nvPicPr>
            <p:cNvPr id="39" name="Immagine 38">
              <a:extLst>
                <a:ext uri="{FF2B5EF4-FFF2-40B4-BE49-F238E27FC236}">
                  <a16:creationId xmlns:a16="http://schemas.microsoft.com/office/drawing/2014/main" id="{64BE22E2-52D4-47A9-82D4-C644655E1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461284" y="4497619"/>
              <a:ext cx="876822" cy="292274"/>
            </a:xfrm>
            <a:prstGeom prst="rect">
              <a:avLst/>
            </a:prstGeom>
          </p:spPr>
        </p:pic>
      </p:grpSp>
      <p:pic>
        <p:nvPicPr>
          <p:cNvPr id="3" name="Immagine 2">
            <a:extLst>
              <a:ext uri="{FF2B5EF4-FFF2-40B4-BE49-F238E27FC236}">
                <a16:creationId xmlns:a16="http://schemas.microsoft.com/office/drawing/2014/main" id="{A5308E0D-7436-4350-9719-F77EF201A187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8876" y="4890690"/>
            <a:ext cx="10858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9 0.09723 L -2.22222E-6 -4.81481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" y="-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EACDD6-F434-42D4-ABA9-5024A246A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EDOAL Projects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16FCE5-8A75-4CBC-9712-055B3C608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/>
              <a:t>Work in Progress! Nothing to show </a:t>
            </a:r>
            <a:r>
              <a:rPr lang="it-IT" dirty="0"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endParaRPr lang="it-IT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A quick </a:t>
            </a:r>
            <a:r>
              <a:rPr lang="it-IT" dirty="0" err="1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recipe</a:t>
            </a:r>
            <a:endParaRPr lang="it-IT" dirty="0">
              <a:solidFill>
                <a:schemeClr val="accent1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r>
              <a:rPr lang="it-IT" dirty="0"/>
              <a:t>A new kind of project, based on the EDOAL standard</a:t>
            </a:r>
          </a:p>
          <a:p>
            <a:r>
              <a:rPr lang="it-IT" dirty="0"/>
              <a:t>Alignments are first class </a:t>
            </a:r>
            <a:r>
              <a:rPr lang="it-IT" dirty="0" err="1"/>
              <a:t>citizens</a:t>
            </a:r>
            <a:r>
              <a:rPr lang="it-IT" dirty="0"/>
              <a:t> in the project, which </a:t>
            </a:r>
            <a:r>
              <a:rPr lang="it-IT" dirty="0" err="1"/>
              <a:t>is</a:t>
            </a:r>
            <a:r>
              <a:rPr lang="it-IT" dirty="0"/>
              <a:t> linked to two other projects in VocBench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99DD88F-2582-47B1-8EAF-7A540CE7F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3F1FCC6-0399-4E81-94D5-952DB156C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30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05A5004-5BB7-4B5E-96F6-FB4CA565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105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228630A2-5746-474B-A5AD-47D2DA5B8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Semantic and </a:t>
            </a:r>
            <a:r>
              <a:rPr lang="it-IT" dirty="0" err="1"/>
              <a:t>linguistic</a:t>
            </a:r>
            <a:r>
              <a:rPr lang="it-IT" dirty="0"/>
              <a:t> </a:t>
            </a:r>
            <a:r>
              <a:rPr lang="it-IT" dirty="0" err="1"/>
              <a:t>coordination</a:t>
            </a:r>
            <a:r>
              <a:rPr lang="it-IT" dirty="0"/>
              <a:t> in </a:t>
            </a:r>
            <a:r>
              <a:rPr lang="it-IT" dirty="0" err="1"/>
              <a:t>maple</a:t>
            </a:r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227B0F68-B250-448F-9B84-8FBC7160E0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Support to Automatic Alignment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2AE8BBB-C35C-4FF1-BF46-6B309114D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E4DF617-F5A9-4385-9FFE-F386E22B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31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1259E-D30E-4E57-B002-68AB88B9A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760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E6497D4-A964-47E0-A13C-8CD901313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DD735D-D9C4-4B12-9FA0-4B938B394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sz="3200" dirty="0"/>
              <a:t>	…I have to </a:t>
            </a:r>
            <a:r>
              <a:rPr lang="it-IT" sz="3200" dirty="0" err="1"/>
              <a:t>summon</a:t>
            </a:r>
            <a:r>
              <a:rPr lang="it-IT" sz="3200" dirty="0"/>
              <a:t> </a:t>
            </a:r>
            <a:r>
              <a:rPr lang="it-IT" sz="3200" dirty="0" err="1"/>
              <a:t>here</a:t>
            </a:r>
            <a:r>
              <a:rPr lang="it-IT" sz="3200" dirty="0"/>
              <a:t> </a:t>
            </a:r>
          </a:p>
          <a:p>
            <a:pPr marL="0" indent="0">
              <a:buNone/>
            </a:pPr>
            <a:r>
              <a:rPr lang="it-IT" sz="3200" dirty="0"/>
              <a:t>		…two very dear old friends…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274787-7630-4C3B-A06A-A5B7DEFE2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E7A44A2-4CE2-43D9-8423-1A0BF4091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32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6F59E1-F627-46DF-8622-64B87F65F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703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egnaposto data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it-IT"/>
              <a:t>04/06/2019</a:t>
            </a:r>
            <a:endParaRPr lang="en-US"/>
          </a:p>
        </p:txBody>
      </p:sp>
      <p:sp>
        <p:nvSpPr>
          <p:cNvPr id="95235" name="Segnaposto piè di pagina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z="2800"/>
              <a:t>Agent semantic/linguistic coordination</a:t>
            </a:r>
          </a:p>
        </p:txBody>
      </p:sp>
      <p:pic>
        <p:nvPicPr>
          <p:cNvPr id="9523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057400"/>
            <a:ext cx="962025" cy="137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523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733800"/>
            <a:ext cx="207645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5786" name="AutoShape 10"/>
          <p:cNvSpPr>
            <a:spLocks noChangeArrowheads="1"/>
          </p:cNvSpPr>
          <p:nvPr/>
        </p:nvSpPr>
        <p:spPr bwMode="auto">
          <a:xfrm>
            <a:off x="685800" y="2133600"/>
            <a:ext cx="2286000" cy="1447800"/>
          </a:xfrm>
          <a:prstGeom prst="wedgeRoundRectCallout">
            <a:avLst>
              <a:gd name="adj1" fmla="val 12083"/>
              <a:gd name="adj2" fmla="val 70394"/>
              <a:gd name="adj3" fmla="val 16667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Hi, I’m Merlin the Wizard. I see you are a Genie, so i suppose we can talk about magic*</a:t>
            </a:r>
          </a:p>
        </p:txBody>
      </p:sp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3810000" y="1143000"/>
            <a:ext cx="2286000" cy="1447800"/>
          </a:xfrm>
          <a:prstGeom prst="wedgeRoundRectCallout">
            <a:avLst>
              <a:gd name="adj1" fmla="val 72639"/>
              <a:gd name="adj2" fmla="val 29167"/>
              <a:gd name="adj3" fmla="val 16667"/>
            </a:avLst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Oh yes, I like talking about magic.</a:t>
            </a:r>
          </a:p>
          <a:p>
            <a:pPr marL="342900" indent="-342900" algn="l"/>
            <a:r>
              <a:rPr lang="it-IT" sz="1400"/>
              <a:t>My reference ontology for magic is:</a:t>
            </a:r>
          </a:p>
          <a:p>
            <a:pPr marL="342900" indent="-342900" algn="l"/>
            <a:r>
              <a:rPr lang="it-IT" sz="1400"/>
              <a:t>Xxxxx/magic.owl</a:t>
            </a:r>
          </a:p>
        </p:txBody>
      </p:sp>
      <p:sp>
        <p:nvSpPr>
          <p:cNvPr id="75790" name="AutoShape 14"/>
          <p:cNvSpPr>
            <a:spLocks noChangeArrowheads="1"/>
          </p:cNvSpPr>
          <p:nvPr/>
        </p:nvSpPr>
        <p:spPr bwMode="auto">
          <a:xfrm>
            <a:off x="1524000" y="2286000"/>
            <a:ext cx="2286000" cy="1447800"/>
          </a:xfrm>
          <a:prstGeom prst="wedgeRoundRectCallout">
            <a:avLst>
              <a:gd name="adj1" fmla="val -23472"/>
              <a:gd name="adj2" fmla="val 59870"/>
              <a:gd name="adj3" fmla="val 16667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Erm…sorry, mine is:</a:t>
            </a:r>
          </a:p>
          <a:p>
            <a:pPr marL="342900" indent="-342900" algn="l"/>
            <a:r>
              <a:rPr lang="it-IT" sz="1400"/>
              <a:t>YYYYY/mana.owl</a:t>
            </a:r>
          </a:p>
        </p:txBody>
      </p:sp>
      <p:sp>
        <p:nvSpPr>
          <p:cNvPr id="75792" name="AutoShape 16"/>
          <p:cNvSpPr>
            <a:spLocks noChangeArrowheads="1"/>
          </p:cNvSpPr>
          <p:nvPr/>
        </p:nvSpPr>
        <p:spPr bwMode="auto">
          <a:xfrm>
            <a:off x="4114800" y="2057400"/>
            <a:ext cx="2286000" cy="762000"/>
          </a:xfrm>
          <a:prstGeom prst="wedgeRoundRectCallout">
            <a:avLst>
              <a:gd name="adj1" fmla="val 56528"/>
              <a:gd name="adj2" fmla="val -11250"/>
              <a:gd name="adj3" fmla="val 16667"/>
            </a:avLst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Well, ok, what’s your language(s)?</a:t>
            </a: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533400" y="5562600"/>
            <a:ext cx="54102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/>
            <a:r>
              <a:rPr lang="it-IT" sz="1400"/>
              <a:t>*agents are talking on the basis of a minimal agreed protocol which can then start a semantic coordination activity</a:t>
            </a:r>
          </a:p>
        </p:txBody>
      </p:sp>
      <p:sp>
        <p:nvSpPr>
          <p:cNvPr id="75794" name="AutoShape 18"/>
          <p:cNvSpPr>
            <a:spLocks noChangeArrowheads="1"/>
          </p:cNvSpPr>
          <p:nvPr/>
        </p:nvSpPr>
        <p:spPr bwMode="auto">
          <a:xfrm>
            <a:off x="2667000" y="3200400"/>
            <a:ext cx="2743200" cy="990600"/>
          </a:xfrm>
          <a:prstGeom prst="wedgeRoundRectCallout">
            <a:avLst>
              <a:gd name="adj1" fmla="val -64005"/>
              <a:gd name="adj2" fmla="val 33653"/>
              <a:gd name="adj3" fmla="val 16667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actually I’m a good english speaker (ontology natively filled with english terms)</a:t>
            </a:r>
          </a:p>
        </p:txBody>
      </p:sp>
      <p:sp>
        <p:nvSpPr>
          <p:cNvPr id="75795" name="AutoShape 19"/>
          <p:cNvSpPr>
            <a:spLocks noChangeArrowheads="1"/>
          </p:cNvSpPr>
          <p:nvPr/>
        </p:nvSpPr>
        <p:spPr bwMode="auto">
          <a:xfrm>
            <a:off x="4191000" y="1143000"/>
            <a:ext cx="4800600" cy="914400"/>
          </a:xfrm>
          <a:prstGeom prst="wedgeRoundRectCallout">
            <a:avLst>
              <a:gd name="adj1" fmla="val 9722"/>
              <a:gd name="adj2" fmla="val 82292"/>
              <a:gd name="adj3" fmla="val 16667"/>
            </a:avLst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Mmm…I just speak arabian, and I’m able to express some of my ideas in a very simple english (Freelang, automatic translation with 23% coverage of ontology concepts)</a:t>
            </a:r>
          </a:p>
        </p:txBody>
      </p:sp>
      <p:sp>
        <p:nvSpPr>
          <p:cNvPr id="75796" name="AutoShape 20"/>
          <p:cNvSpPr>
            <a:spLocks noChangeArrowheads="1"/>
          </p:cNvSpPr>
          <p:nvPr/>
        </p:nvSpPr>
        <p:spPr bwMode="auto">
          <a:xfrm>
            <a:off x="2819400" y="3429000"/>
            <a:ext cx="5257800" cy="1143000"/>
          </a:xfrm>
          <a:prstGeom prst="wedgeRoundRectCallout">
            <a:avLst>
              <a:gd name="adj1" fmla="val -57792"/>
              <a:gd name="adj2" fmla="val 9167"/>
              <a:gd name="adj3" fmla="val 16667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l"/>
            <a:r>
              <a:rPr lang="it-IT" sz="1400"/>
              <a:t>That’s great, I can summon a familiar of mine who is a good english speaker (a Wordnet 2.1 resource agent) and I’ve just found on the yellow pages an english/arabian translator (Dict english/arabian dictionary Semantic Web Service), maybe they can help us a bit…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073A-F3CD-4E86-8160-D51BC293BB9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6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 animBg="1"/>
      <p:bldP spid="75786" grpId="1" animBg="1"/>
      <p:bldP spid="75789" grpId="0" animBg="1"/>
      <p:bldP spid="75789" grpId="1" animBg="1"/>
      <p:bldP spid="75790" grpId="0" animBg="1"/>
      <p:bldP spid="75790" grpId="1" animBg="1"/>
      <p:bldP spid="75792" grpId="0" animBg="1"/>
      <p:bldP spid="75792" grpId="1" animBg="1"/>
      <p:bldP spid="75793" grpId="0"/>
      <p:bldP spid="75793" grpId="1"/>
      <p:bldP spid="75794" grpId="0" animBg="1"/>
      <p:bldP spid="75794" grpId="1" animBg="1"/>
      <p:bldP spid="75795" grpId="0" animBg="1"/>
      <p:bldP spid="75795" grpId="1" animBg="1"/>
      <p:bldP spid="75796" grpId="0" animBg="1"/>
      <p:bldP spid="7579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E6497D4-A964-47E0-A13C-8CD901313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DD735D-D9C4-4B12-9FA0-4B938B394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sz="3200" dirty="0"/>
              <a:t>	…</a:t>
            </a:r>
            <a:r>
              <a:rPr lang="it-IT" sz="3200" dirty="0" err="1"/>
              <a:t>let's</a:t>
            </a:r>
            <a:r>
              <a:rPr lang="it-IT" sz="3200" dirty="0"/>
              <a:t> see what </a:t>
            </a:r>
            <a:r>
              <a:rPr lang="it-IT" sz="3200" dirty="0" err="1"/>
              <a:t>happens</a:t>
            </a:r>
            <a:r>
              <a:rPr lang="it-IT" sz="3200" dirty="0"/>
              <a:t> </a:t>
            </a:r>
          </a:p>
          <a:p>
            <a:pPr marL="0" indent="0">
              <a:buNone/>
            </a:pPr>
            <a:r>
              <a:rPr lang="it-IT" sz="3200" dirty="0"/>
              <a:t>				</a:t>
            </a:r>
            <a:r>
              <a:rPr lang="it-IT" sz="3200" dirty="0" err="1"/>
              <a:t>behind</a:t>
            </a:r>
            <a:r>
              <a:rPr lang="it-IT" sz="3200" dirty="0"/>
              <a:t> the stages…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274787-7630-4C3B-A06A-A5B7DEFE2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E7A44A2-4CE2-43D9-8423-1A0BF4091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34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6F59E1-F627-46DF-8622-64B87F65F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69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MAPLE Architecture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80532" y="1975555"/>
            <a:ext cx="1090942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/>
          </p:nvPr>
        </p:nvGraphicFramePr>
        <p:xfrm>
          <a:off x="1880376" y="1319577"/>
          <a:ext cx="5383248" cy="491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4" imgW="4324512" imgH="4019550" progId="Visio.Drawing.11">
                  <p:embed/>
                </p:oleObj>
              </mc:Choice>
              <mc:Fallback>
                <p:oleObj name="Visio" r:id="rId4" imgW="4324512" imgH="4019550" progId="Visio.Drawing.11">
                  <p:embed/>
                  <p:pic>
                    <p:nvPicPr>
                      <p:cNvPr id="7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0376" y="1319577"/>
                        <a:ext cx="5383248" cy="49177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04/06/2019</a:t>
            </a: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C27A-BF13-4D43-A873-97F2094657B8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3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/>
          <p:nvPr/>
        </p:nvSpPr>
        <p:spPr bwMode="auto">
          <a:xfrm>
            <a:off x="1699260" y="1318260"/>
            <a:ext cx="3345180" cy="1783080"/>
          </a:xfrm>
          <a:custGeom>
            <a:avLst/>
            <a:gdLst>
              <a:gd name="connsiteX0" fmla="*/ 3345180 w 3345180"/>
              <a:gd name="connsiteY0" fmla="*/ 0 h 1783080"/>
              <a:gd name="connsiteX1" fmla="*/ 1272540 w 3345180"/>
              <a:gd name="connsiteY1" fmla="*/ 701040 h 1783080"/>
              <a:gd name="connsiteX2" fmla="*/ 0 w 3345180"/>
              <a:gd name="connsiteY2" fmla="*/ 1783080 h 178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45180" h="1783080">
                <a:moveTo>
                  <a:pt x="3345180" y="0"/>
                </a:moveTo>
                <a:cubicBezTo>
                  <a:pt x="2587625" y="201930"/>
                  <a:pt x="1830070" y="403860"/>
                  <a:pt x="1272540" y="701040"/>
                </a:cubicBezTo>
                <a:cubicBezTo>
                  <a:pt x="715010" y="998220"/>
                  <a:pt x="0" y="1783080"/>
                  <a:pt x="0" y="1783080"/>
                </a:cubicBezTo>
              </a:path>
            </a:pathLst>
          </a:custGeom>
          <a:noFill/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based approach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263624" y="4403033"/>
            <a:ext cx="1867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(2)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Metadata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about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components</a:t>
            </a:r>
            <a:endParaRPr lang="en-GB" sz="1400" dirty="0">
              <a:solidFill>
                <a:schemeClr val="accent3">
                  <a:lumMod val="65000"/>
                </a:schemeClr>
              </a:solidFill>
            </a:endParaRPr>
          </a:p>
        </p:txBody>
      </p:sp>
      <p:sp>
        <p:nvSpPr>
          <p:cNvPr id="12" name="Figura a mano libera 11"/>
          <p:cNvSpPr/>
          <p:nvPr/>
        </p:nvSpPr>
        <p:spPr bwMode="auto">
          <a:xfrm>
            <a:off x="7162800" y="1371600"/>
            <a:ext cx="1196340" cy="3086100"/>
          </a:xfrm>
          <a:custGeom>
            <a:avLst/>
            <a:gdLst>
              <a:gd name="connsiteX0" fmla="*/ 0 w 1196340"/>
              <a:gd name="connsiteY0" fmla="*/ 0 h 3086100"/>
              <a:gd name="connsiteX1" fmla="*/ 899160 w 1196340"/>
              <a:gd name="connsiteY1" fmla="*/ 1805940 h 3086100"/>
              <a:gd name="connsiteX2" fmla="*/ 1196340 w 1196340"/>
              <a:gd name="connsiteY2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6340" h="3086100">
                <a:moveTo>
                  <a:pt x="0" y="0"/>
                </a:moveTo>
                <a:cubicBezTo>
                  <a:pt x="349885" y="645795"/>
                  <a:pt x="699770" y="1291590"/>
                  <a:pt x="899160" y="1805940"/>
                </a:cubicBezTo>
                <a:cubicBezTo>
                  <a:pt x="1098550" y="2320290"/>
                  <a:pt x="1117600" y="3037840"/>
                  <a:pt x="1196340" y="3086100"/>
                </a:cubicBezTo>
              </a:path>
            </a:pathLst>
          </a:custGeom>
          <a:noFill/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Figura a mano libera 4"/>
          <p:cNvSpPr/>
          <p:nvPr/>
        </p:nvSpPr>
        <p:spPr>
          <a:xfrm>
            <a:off x="7115476" y="1220239"/>
            <a:ext cx="696884" cy="327842"/>
          </a:xfrm>
          <a:custGeom>
            <a:avLst/>
            <a:gdLst>
              <a:gd name="connsiteX0" fmla="*/ 2889955 w 2889955"/>
              <a:gd name="connsiteY0" fmla="*/ 699911 h 699911"/>
              <a:gd name="connsiteX1" fmla="*/ 1524000 w 2889955"/>
              <a:gd name="connsiteY1" fmla="*/ 225777 h 699911"/>
              <a:gd name="connsiteX2" fmla="*/ 0 w 2889955"/>
              <a:gd name="connsiteY2" fmla="*/ 0 h 6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9955" h="699911">
                <a:moveTo>
                  <a:pt x="2889955" y="699911"/>
                </a:moveTo>
                <a:cubicBezTo>
                  <a:pt x="2447807" y="521170"/>
                  <a:pt x="2005659" y="342429"/>
                  <a:pt x="1524000" y="225777"/>
                </a:cubicBezTo>
                <a:cubicBezTo>
                  <a:pt x="1042341" y="109125"/>
                  <a:pt x="521170" y="54562"/>
                  <a:pt x="0" y="0"/>
                </a:cubicBezTo>
              </a:path>
            </a:pathLst>
          </a:cu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Oggetto 3"/>
          <p:cNvGraphicFramePr>
            <a:graphicFrameLocks noChangeAspect="1"/>
          </p:cNvGraphicFramePr>
          <p:nvPr>
            <p:extLst/>
          </p:nvPr>
        </p:nvGraphicFramePr>
        <p:xfrm>
          <a:off x="1880376" y="1321200"/>
          <a:ext cx="5383248" cy="491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4" imgW="4324512" imgH="4019550" progId="Visio.Drawing.11">
                  <p:embed/>
                </p:oleObj>
              </mc:Choice>
              <mc:Fallback>
                <p:oleObj name="Visio" r:id="rId4" imgW="4324512" imgH="4019550" progId="Visio.Drawing.11">
                  <p:embed/>
                  <p:pic>
                    <p:nvPicPr>
                      <p:cNvPr id="4" name="Ogget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0376" y="1321200"/>
                        <a:ext cx="5383248" cy="4917735"/>
                      </a:xfrm>
                      <a:prstGeom prst="rect">
                        <a:avLst/>
                      </a:prstGeom>
                      <a:solidFill>
                        <a:schemeClr val="bg1">
                          <a:alpha val="83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5652120" y="1548081"/>
            <a:ext cx="3661551" cy="523220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(3)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Metadata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about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third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-party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linguistic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resources</a:t>
            </a:r>
            <a:endParaRPr lang="en-GB" sz="1400" dirty="0">
              <a:solidFill>
                <a:schemeClr val="accent3">
                  <a:lumMod val="6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076056" y="1103954"/>
            <a:ext cx="2023311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LIME vocabulary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51520" y="3140968"/>
            <a:ext cx="197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(1)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Metadata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about</a:t>
            </a:r>
            <a:r>
              <a:rPr lang="it-IT" sz="1400" dirty="0">
                <a:solidFill>
                  <a:schemeClr val="accent3">
                    <a:lumMod val="65000"/>
                  </a:schemeClr>
                </a:solidFill>
              </a:rPr>
              <a:t> input </a:t>
            </a:r>
            <a:r>
              <a:rPr lang="it-IT" sz="1400" dirty="0" err="1">
                <a:solidFill>
                  <a:schemeClr val="accent3">
                    <a:lumMod val="65000"/>
                  </a:schemeClr>
                </a:solidFill>
              </a:rPr>
              <a:t>ontologies</a:t>
            </a:r>
            <a:endParaRPr lang="en-GB" sz="1400" dirty="0">
              <a:solidFill>
                <a:schemeClr val="accent3">
                  <a:lumMod val="65000"/>
                </a:schemeClr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36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33962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2F5069CE-015E-4D89-A458-DCFA7EB71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/>
              <a:t>"Alignment Scenario" Evaluation by MAPLE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F0DB785-A447-4238-83F8-7AE10DC6E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052736"/>
            <a:ext cx="6192688" cy="5811074"/>
          </a:xfrm>
          <a:prstGeom prst="rect">
            <a:avLst/>
          </a:prstGeom>
        </p:spPr>
      </p:pic>
      <p:sp>
        <p:nvSpPr>
          <p:cNvPr id="13" name="Callout: linea con barra in risalto 12">
            <a:extLst>
              <a:ext uri="{FF2B5EF4-FFF2-40B4-BE49-F238E27FC236}">
                <a16:creationId xmlns:a16="http://schemas.microsoft.com/office/drawing/2014/main" id="{5DF1A5BA-3EBC-4148-A05D-8F16970EDF78}"/>
              </a:ext>
            </a:extLst>
          </p:cNvPr>
          <p:cNvSpPr/>
          <p:nvPr/>
        </p:nvSpPr>
        <p:spPr bwMode="auto">
          <a:xfrm>
            <a:off x="2915816" y="1196752"/>
            <a:ext cx="5328592" cy="1152128"/>
          </a:xfrm>
          <a:prstGeom prst="accentCallout1">
            <a:avLst>
              <a:gd name="adj1" fmla="val 18750"/>
              <a:gd name="adj2" fmla="val -1560"/>
              <a:gd name="adj3" fmla="val 47949"/>
              <a:gd name="adj4" fmla="val -14647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7C8E4390-F1E6-43EB-89B7-45DFC8D3E90A}"/>
              </a:ext>
            </a:extLst>
          </p:cNvPr>
          <p:cNvSpPr/>
          <p:nvPr/>
        </p:nvSpPr>
        <p:spPr bwMode="auto">
          <a:xfrm>
            <a:off x="539552" y="1340768"/>
            <a:ext cx="1584176" cy="864096"/>
          </a:xfrm>
          <a:prstGeom prst="roundRect">
            <a:avLst/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Short Description of the datasets to be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compared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llout: linea con barra in risalto 14">
            <a:extLst>
              <a:ext uri="{FF2B5EF4-FFF2-40B4-BE49-F238E27FC236}">
                <a16:creationId xmlns:a16="http://schemas.microsoft.com/office/drawing/2014/main" id="{B0552827-41CE-459A-BD05-9FBBA4348EC4}"/>
              </a:ext>
            </a:extLst>
          </p:cNvPr>
          <p:cNvSpPr/>
          <p:nvPr/>
        </p:nvSpPr>
        <p:spPr bwMode="auto">
          <a:xfrm>
            <a:off x="2915816" y="2375096"/>
            <a:ext cx="5328592" cy="3393592"/>
          </a:xfrm>
          <a:prstGeom prst="accentCallout1">
            <a:avLst>
              <a:gd name="adj1" fmla="val 18750"/>
              <a:gd name="adj2" fmla="val -1560"/>
              <a:gd name="adj3" fmla="val 36661"/>
              <a:gd name="adj4" fmla="val -9232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Callout: linea con barra in risalto 15">
            <a:extLst>
              <a:ext uri="{FF2B5EF4-FFF2-40B4-BE49-F238E27FC236}">
                <a16:creationId xmlns:a16="http://schemas.microsoft.com/office/drawing/2014/main" id="{76290E9F-51B6-43A6-B3BD-029F4DABB367}"/>
              </a:ext>
            </a:extLst>
          </p:cNvPr>
          <p:cNvSpPr/>
          <p:nvPr/>
        </p:nvSpPr>
        <p:spPr bwMode="auto">
          <a:xfrm>
            <a:off x="2915816" y="5793072"/>
            <a:ext cx="5328592" cy="1064928"/>
          </a:xfrm>
          <a:prstGeom prst="accentCallout1">
            <a:avLst>
              <a:gd name="adj1" fmla="val 18750"/>
              <a:gd name="adj2" fmla="val -1560"/>
              <a:gd name="adj3" fmla="val 46583"/>
              <a:gd name="adj4" fmla="val -6792"/>
            </a:avLst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B9E1698E-1FD1-4627-A7F9-9E2994A897AC}"/>
              </a:ext>
            </a:extLst>
          </p:cNvPr>
          <p:cNvSpPr/>
          <p:nvPr/>
        </p:nvSpPr>
        <p:spPr bwMode="auto">
          <a:xfrm>
            <a:off x="323528" y="2780928"/>
            <a:ext cx="2088232" cy="2520280"/>
          </a:xfrm>
          <a:prstGeom prst="roundRect">
            <a:avLst/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Description of the 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support datasets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usually lexicalizations of the same datasets to be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aligned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but can include external supporting resources (e.g. lexical resources such as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WordNet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expand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language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coverage, so called </a:t>
            </a:r>
            <a:r>
              <a:rPr kumimoji="0" lang="it-IT" sz="120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synonymizers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D1D683DD-82C3-4BD5-A1C3-6A8D666CCAC8}"/>
              </a:ext>
            </a:extLst>
          </p:cNvPr>
          <p:cNvSpPr/>
          <p:nvPr/>
        </p:nvSpPr>
        <p:spPr bwMode="auto">
          <a:xfrm>
            <a:off x="179512" y="5805264"/>
            <a:ext cx="2376264" cy="981298"/>
          </a:xfrm>
          <a:prstGeom prst="roundRect">
            <a:avLst/>
          </a:prstGeom>
          <a:blipFill dpi="0" rotWithShape="1">
            <a:blip r:embed="rId3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Possible suggested </a:t>
            </a:r>
            <a:r>
              <a:rPr lang="it-IT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pairings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between lexicalization sets (supported by </a:t>
            </a:r>
            <a:r>
              <a:rPr lang="it-IT" sz="11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synonymizers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1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translators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etc..) and </a:t>
            </a:r>
            <a:r>
              <a:rPr lang="it-IT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summarized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into a score</a:t>
            </a:r>
            <a:endParaRPr kumimoji="0" 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6810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BE7AB0-29C9-4A43-B1E3-3B59F795E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Robust</a:t>
            </a:r>
            <a:r>
              <a:rPr lang="it-IT" dirty="0"/>
              <a:t> Semantic Metadata-based </a:t>
            </a:r>
            <a:br>
              <a:rPr lang="it-IT" dirty="0"/>
            </a:br>
            <a:r>
              <a:rPr lang="it-IT" dirty="0"/>
              <a:t>Alignment Platform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4C3DCF-070E-4977-B02A-2D6B817D2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DC9C5EE-C96F-46F6-8E99-31E3003F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38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2958FCE-2F09-48D1-A61F-49D6F71F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27F347A-E90D-404E-9FFB-75CB0DEE5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3" y="1047749"/>
            <a:ext cx="1004044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" name="Oggetto 9">
            <a:extLst>
              <a:ext uri="{FF2B5EF4-FFF2-40B4-BE49-F238E27FC236}">
                <a16:creationId xmlns:a16="http://schemas.microsoft.com/office/drawing/2014/main" id="{9742A362-087C-47A7-844D-0B53D5A4BB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345146"/>
              </p:ext>
            </p:extLst>
          </p:nvPr>
        </p:nvGraphicFramePr>
        <p:xfrm>
          <a:off x="1619672" y="1079921"/>
          <a:ext cx="6048672" cy="5229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3" imgW="8824035" imgH="7635160" progId="Visio.Drawing.15">
                  <p:embed/>
                </p:oleObj>
              </mc:Choice>
              <mc:Fallback>
                <p:oleObj name="Visio" r:id="rId3" imgW="8824035" imgH="7635160" progId="Visio.Drawing.15">
                  <p:embed/>
                  <p:pic>
                    <p:nvPicPr>
                      <p:cNvPr id="10" name="Oggetto 9">
                        <a:extLst>
                          <a:ext uri="{FF2B5EF4-FFF2-40B4-BE49-F238E27FC236}">
                            <a16:creationId xmlns:a16="http://schemas.microsoft.com/office/drawing/2014/main" id="{9742A362-087C-47A7-844D-0B53D5A4BB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079921"/>
                        <a:ext cx="6048672" cy="52293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9407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6DBDF0CD-CBE7-44F4-88D3-D9ED10B14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B52ABA03-AC0F-4A16-9DCF-51D4421DA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	…and, in VocBench,</a:t>
            </a:r>
          </a:p>
          <a:p>
            <a:pPr marL="0" indent="0">
              <a:buNone/>
            </a:pPr>
            <a:r>
              <a:rPr lang="it-IT" dirty="0"/>
              <a:t>			what the user </a:t>
            </a:r>
            <a:r>
              <a:rPr lang="it-IT" dirty="0" err="1"/>
              <a:t>will</a:t>
            </a:r>
            <a:r>
              <a:rPr lang="it-IT" dirty="0"/>
              <a:t> see…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819AF63-FD0E-466E-A1FD-D1880A4EF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04/06/2019</a:t>
            </a:r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CF8714-386B-4D83-9866-8A62DFF06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C27A-BF13-4D43-A873-97F2094657B8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F28449B-5482-4337-AF31-0CC16B575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0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706533-31FA-4D98-87E5-BEB0EBB9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Development Round 2018-2019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7FC1F3-ABF1-40DC-A2B5-E0DC821AA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sz="2600" dirty="0"/>
              <a:t>Development Round 2018-2019 has </a:t>
            </a:r>
            <a:r>
              <a:rPr lang="it-IT" sz="2600" dirty="0" err="1"/>
              <a:t>foreseen</a:t>
            </a:r>
            <a:endParaRPr lang="it-IT" sz="2600" dirty="0"/>
          </a:p>
          <a:p>
            <a:pPr marL="0" indent="0" algn="ctr">
              <a:buNone/>
            </a:pPr>
            <a:r>
              <a:rPr lang="it-IT" sz="2600" dirty="0"/>
              <a:t>a </a:t>
            </a:r>
            <a:r>
              <a:rPr lang="it-IT" sz="2600" dirty="0" err="1"/>
              <a:t>smaller</a:t>
            </a:r>
            <a:r>
              <a:rPr lang="it-IT" sz="2600" dirty="0"/>
              <a:t> effort for the project </a:t>
            </a:r>
            <a:r>
              <a:rPr lang="it-IT" sz="2600" dirty="0" err="1"/>
              <a:t>wrt</a:t>
            </a:r>
            <a:r>
              <a:rPr lang="it-IT" sz="2600" dirty="0"/>
              <a:t> previous </a:t>
            </a:r>
            <a:r>
              <a:rPr lang="it-IT" sz="2600" dirty="0" err="1"/>
              <a:t>iterations</a:t>
            </a:r>
            <a:endParaRPr lang="it-IT" sz="2600" dirty="0"/>
          </a:p>
          <a:p>
            <a:pPr marL="0" indent="0" algn="ctr">
              <a:buNone/>
            </a:pPr>
            <a:r>
              <a:rPr lang="it-IT" sz="2600" dirty="0"/>
              <a:t>yet important addenda have been implemented for the system</a:t>
            </a:r>
          </a:p>
          <a:p>
            <a:pPr marL="0" indent="0" algn="ctr">
              <a:buNone/>
            </a:pPr>
            <a:endParaRPr lang="it-IT" sz="2600" dirty="0"/>
          </a:p>
          <a:p>
            <a:pPr marL="0" indent="0" algn="ctr">
              <a:buNone/>
            </a:pPr>
            <a:r>
              <a:rPr lang="it-IT" sz="2400" dirty="0"/>
              <a:t>We show </a:t>
            </a:r>
            <a:r>
              <a:rPr lang="it-IT" sz="2400" dirty="0" err="1"/>
              <a:t>here</a:t>
            </a:r>
            <a:r>
              <a:rPr lang="it-IT" sz="2400" dirty="0"/>
              <a:t> the </a:t>
            </a:r>
            <a:r>
              <a:rPr lang="it-IT" sz="2400" dirty="0" err="1"/>
              <a:t>latest</a:t>
            </a:r>
            <a:r>
              <a:rPr lang="it-IT" sz="2400" dirty="0"/>
              <a:t> features that are going </a:t>
            </a:r>
            <a:br>
              <a:rPr lang="it-IT" sz="2400" dirty="0"/>
            </a:br>
            <a:r>
              <a:rPr lang="it-IT" sz="2400" dirty="0"/>
              <a:t>to </a:t>
            </a:r>
            <a:r>
              <a:rPr lang="it-IT" sz="2400" dirty="0" err="1"/>
              <a:t>appear</a:t>
            </a:r>
            <a:r>
              <a:rPr lang="it-IT" sz="2400" dirty="0"/>
              <a:t> in the next release</a:t>
            </a:r>
          </a:p>
          <a:p>
            <a:pPr marL="0" indent="0" algn="ctr">
              <a:buNone/>
            </a:pPr>
            <a:endParaRPr lang="it-IT" sz="2400" dirty="0"/>
          </a:p>
          <a:p>
            <a:pPr marL="0" indent="0" algn="ctr">
              <a:buNone/>
            </a:pPr>
            <a:endParaRPr lang="it-IT" sz="2600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A6010C-23B6-433E-ADF1-D7524CCEF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675CFB2-1C50-4129-B321-D654BA335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4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D893C8-AA3F-495A-9340-C3A3E786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4178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37FD2D49-1704-4399-BE87-4B3322431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VocBench and MAPLE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42E6031-1704-4D87-8FDB-A6B67E31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7D42478-5854-4E36-8BA0-D1830AA36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40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E79ECD1-1F32-488E-9C78-2302213A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5F78FF8-551F-408B-A568-C3C3F2F00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52000"/>
            <a:ext cx="7193280" cy="428244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92F64D0-1572-4660-93FA-BF94FF931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152000"/>
            <a:ext cx="7193280" cy="428244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9E05D7D-D3D3-44A1-9E54-C1CF3C8DA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1152000"/>
            <a:ext cx="7193280" cy="4282440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5CF1969A-8395-4246-807E-FE05BFE7245C}"/>
              </a:ext>
            </a:extLst>
          </p:cNvPr>
          <p:cNvGrpSpPr/>
          <p:nvPr/>
        </p:nvGrpSpPr>
        <p:grpSpPr>
          <a:xfrm>
            <a:off x="7956376" y="1988840"/>
            <a:ext cx="1008112" cy="864096"/>
            <a:chOff x="7956376" y="1988840"/>
            <a:chExt cx="1008112" cy="864096"/>
          </a:xfrm>
        </p:grpSpPr>
        <p:sp>
          <p:nvSpPr>
            <p:cNvPr id="13" name="Callout: linea con bordo e barra in risalto 12">
              <a:extLst>
                <a:ext uri="{FF2B5EF4-FFF2-40B4-BE49-F238E27FC236}">
                  <a16:creationId xmlns:a16="http://schemas.microsoft.com/office/drawing/2014/main" id="{BC7450DB-E681-462E-88E8-97C1FC84556D}"/>
                </a:ext>
              </a:extLst>
            </p:cNvPr>
            <p:cNvSpPr/>
            <p:nvPr/>
          </p:nvSpPr>
          <p:spPr bwMode="auto">
            <a:xfrm>
              <a:off x="7956376" y="1988840"/>
              <a:ext cx="1008112" cy="864096"/>
            </a:xfrm>
            <a:prstGeom prst="accentBorderCallout1">
              <a:avLst>
                <a:gd name="adj1" fmla="val 18750"/>
                <a:gd name="adj2" fmla="val -8333"/>
                <a:gd name="adj3" fmla="val 44931"/>
                <a:gd name="adj4" fmla="val -175398"/>
              </a:avLst>
            </a:prstGeom>
            <a:blipFill dpi="0" rotWithShape="1">
              <a:blip r:embed="rId5">
                <a:alphaModFix amt="25000"/>
              </a:blip>
              <a:srcRect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Callout: linea con bordo e barra in risalto 14">
              <a:extLst>
                <a:ext uri="{FF2B5EF4-FFF2-40B4-BE49-F238E27FC236}">
                  <a16:creationId xmlns:a16="http://schemas.microsoft.com/office/drawing/2014/main" id="{38F0DD6B-BE57-48E1-8B11-BD86284683FB}"/>
                </a:ext>
              </a:extLst>
            </p:cNvPr>
            <p:cNvSpPr/>
            <p:nvPr/>
          </p:nvSpPr>
          <p:spPr bwMode="auto">
            <a:xfrm>
              <a:off x="7956376" y="1988840"/>
              <a:ext cx="1008112" cy="864096"/>
            </a:xfrm>
            <a:prstGeom prst="accentBorderCallout1">
              <a:avLst>
                <a:gd name="adj1" fmla="val 18750"/>
                <a:gd name="adj2" fmla="val -8333"/>
                <a:gd name="adj3" fmla="val 76913"/>
                <a:gd name="adj4" fmla="val -173382"/>
              </a:avLst>
            </a:prstGeom>
            <a:blipFill dpi="0" rotWithShape="1">
              <a:blip r:embed="rId5">
                <a:alphaModFix amt="25000"/>
              </a:blip>
              <a:srcRect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Repositories are </a:t>
              </a:r>
              <a:r>
                <a:rPr kumimoji="0" lang="it-IT" sz="11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profiled</a:t>
              </a:r>
              <a:r>
                <a:rPr kumimoji="0" lang="it-IT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by MAPLE</a:t>
              </a:r>
            </a:p>
          </p:txBody>
        </p:sp>
      </p:grpSp>
      <p:pic>
        <p:nvPicPr>
          <p:cNvPr id="18" name="Immagine 17">
            <a:extLst>
              <a:ext uri="{FF2B5EF4-FFF2-40B4-BE49-F238E27FC236}">
                <a16:creationId xmlns:a16="http://schemas.microsoft.com/office/drawing/2014/main" id="{10588A12-9E5B-40A8-B35A-466F800D81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9055"/>
          <a:stretch/>
        </p:blipFill>
        <p:spPr>
          <a:xfrm>
            <a:off x="540000" y="1152000"/>
            <a:ext cx="7193280" cy="5157320"/>
          </a:xfrm>
          <a:prstGeom prst="rect">
            <a:avLst/>
          </a:prstGeom>
          <a:effectLst>
            <a:softEdge rad="0"/>
          </a:effectLst>
        </p:spPr>
      </p:pic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D13AC1E0-C928-448D-B50A-075A048C7953}"/>
              </a:ext>
            </a:extLst>
          </p:cNvPr>
          <p:cNvSpPr/>
          <p:nvPr/>
        </p:nvSpPr>
        <p:spPr bwMode="auto">
          <a:xfrm>
            <a:off x="7956376" y="3068960"/>
            <a:ext cx="1008112" cy="1440160"/>
          </a:xfrm>
          <a:prstGeom prst="roundRect">
            <a:avLst/>
          </a:prstGeom>
          <a:blipFill dpi="0" rotWithShape="1">
            <a:blip r:embed="rId5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mapping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performed by the remote alignment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platform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5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E76910-3FC4-47A5-A9E8-CCFE4B64C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Improved Alignment Validation </a:t>
            </a:r>
            <a:r>
              <a:rPr lang="it-IT" dirty="0">
                <a:sym typeface="Wingdings" panose="05000000000000000000" pitchFamily="2" charset="2"/>
              </a:rPr>
              <a:t> Alignment Workbench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142A6F-745F-4691-BD8B-0811CF5B0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The Alignment Validation tool was meant to load files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expressed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in the EDOAL format (usually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produced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by external alignment tools) and support, in a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seamless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fashion, any of these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objectives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Evaluate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alignments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Improve alignments</a:t>
            </a:r>
          </a:p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Converting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alignments (EDOAL 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OWL/SKOS alignments) 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and loading them into the managed dataset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D021F4-CDDD-4B7B-A9CA-945BD7371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56742E8-ADD3-4999-93DC-F753DA21D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41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023472F-F859-4BE6-9FB0-05632134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3889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EE53CF-83DE-437C-98F7-13A33C00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PMKI </a:t>
            </a:r>
            <a:r>
              <a:rPr lang="it-IT" dirty="0" err="1"/>
              <a:t>Potential</a:t>
            </a:r>
            <a:r>
              <a:rPr lang="it-IT"/>
              <a:t> Uses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C5BF815-0099-453B-9D58-A06422691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it-IT" dirty="0"/>
              <a:t>PMKI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born</a:t>
            </a:r>
            <a:r>
              <a:rPr lang="it-IT" dirty="0"/>
              <a:t> as a </a:t>
            </a:r>
            <a:r>
              <a:rPr lang="it-IT" dirty="0" err="1"/>
              <a:t>portal</a:t>
            </a:r>
            <a:r>
              <a:rPr lang="it-IT" dirty="0"/>
              <a:t> hosting </a:t>
            </a:r>
            <a:r>
              <a:rPr lang="it-IT" dirty="0" err="1"/>
              <a:t>several</a:t>
            </a:r>
            <a:r>
              <a:rPr lang="it-IT" dirty="0"/>
              <a:t> resources, yet given its </a:t>
            </a:r>
            <a:r>
              <a:rPr lang="it-IT" dirty="0" err="1"/>
              <a:t>lightweight</a:t>
            </a:r>
            <a:r>
              <a:rPr lang="it-IT" dirty="0"/>
              <a:t> </a:t>
            </a:r>
            <a:r>
              <a:rPr lang="it-IT" dirty="0" err="1"/>
              <a:t>installation</a:t>
            </a:r>
            <a:r>
              <a:rPr lang="it-IT" dirty="0"/>
              <a:t> it could be used as a general publishing/browsing tool even for single datasets (e.g. as SKOSMOS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specifically</a:t>
            </a:r>
            <a:r>
              <a:rPr lang="it-IT" dirty="0"/>
              <a:t> for thesauri)</a:t>
            </a:r>
          </a:p>
          <a:p>
            <a:endParaRPr lang="it-IT" dirty="0"/>
          </a:p>
          <a:p>
            <a:r>
              <a:rPr lang="it-IT" dirty="0"/>
              <a:t>Future evolutions should look even more </a:t>
            </a:r>
            <a:r>
              <a:rPr lang="it-IT" dirty="0" err="1"/>
              <a:t>closely</a:t>
            </a:r>
            <a:r>
              <a:rPr lang="it-IT" dirty="0"/>
              <a:t> into what </a:t>
            </a:r>
            <a:r>
              <a:rPr lang="it-IT" dirty="0" err="1"/>
              <a:t>traditional</a:t>
            </a:r>
            <a:r>
              <a:rPr lang="it-IT" dirty="0"/>
              <a:t> browsing </a:t>
            </a:r>
            <a:r>
              <a:rPr lang="it-IT" dirty="0" err="1"/>
              <a:t>interfaces</a:t>
            </a:r>
            <a:r>
              <a:rPr lang="it-IT" dirty="0"/>
              <a:t> for lexicons, </a:t>
            </a:r>
            <a:r>
              <a:rPr lang="it-IT" dirty="0" err="1"/>
              <a:t>dictionaries</a:t>
            </a:r>
            <a:r>
              <a:rPr lang="it-IT" dirty="0"/>
              <a:t>, </a:t>
            </a:r>
            <a:r>
              <a:rPr lang="it-IT" dirty="0" err="1"/>
              <a:t>terminologies</a:t>
            </a:r>
            <a:r>
              <a:rPr lang="it-IT" dirty="0"/>
              <a:t> </a:t>
            </a:r>
            <a:r>
              <a:rPr lang="it-IT" dirty="0" err="1"/>
              <a:t>appear</a:t>
            </a:r>
            <a:endParaRPr lang="it-IT" dirty="0"/>
          </a:p>
          <a:p>
            <a:pPr lvl="1"/>
            <a:r>
              <a:rPr lang="it-IT" dirty="0"/>
              <a:t>Be ready to take hard decisions on what to keep: old vs mature</a:t>
            </a:r>
          </a:p>
          <a:p>
            <a:endParaRPr lang="it-IT" dirty="0"/>
          </a:p>
          <a:p>
            <a:r>
              <a:rPr lang="it-IT" dirty="0"/>
              <a:t>The </a:t>
            </a:r>
            <a:r>
              <a:rPr lang="it-IT" dirty="0" err="1"/>
              <a:t>strenghts</a:t>
            </a:r>
            <a:r>
              <a:rPr lang="it-IT" dirty="0"/>
              <a:t> of PMKI-as-a-</a:t>
            </a:r>
            <a:r>
              <a:rPr lang="it-IT" dirty="0" err="1"/>
              <a:t>portal</a:t>
            </a:r>
            <a:r>
              <a:rPr lang="it-IT" dirty="0"/>
              <a:t> should be </a:t>
            </a:r>
            <a:r>
              <a:rPr lang="it-IT" dirty="0" err="1"/>
              <a:t>highlighted</a:t>
            </a:r>
            <a:r>
              <a:rPr lang="it-IT"/>
              <a:t> as well </a:t>
            </a:r>
            <a:endParaRPr lang="it-IT" dirty="0"/>
          </a:p>
          <a:p>
            <a:pPr lvl="1"/>
            <a:r>
              <a:rPr lang="it-IT" dirty="0"/>
              <a:t>Metadata-based search</a:t>
            </a:r>
          </a:p>
          <a:p>
            <a:pPr lvl="2"/>
            <a:r>
              <a:rPr lang="it-IT" dirty="0"/>
              <a:t>Be connected to </a:t>
            </a:r>
            <a:r>
              <a:rPr lang="it-IT" dirty="0" err="1"/>
              <a:t>VocBench's</a:t>
            </a:r>
            <a:r>
              <a:rPr lang="it-IT" dirty="0"/>
              <a:t> Dataset catalog </a:t>
            </a:r>
            <a:r>
              <a:rPr lang="it-IT" dirty="0" err="1"/>
              <a:t>interface</a:t>
            </a:r>
            <a:r>
              <a:rPr lang="it-IT" dirty="0"/>
              <a:t>!</a:t>
            </a:r>
          </a:p>
          <a:p>
            <a:pPr lvl="1"/>
            <a:r>
              <a:rPr lang="it-IT" dirty="0"/>
              <a:t>The </a:t>
            </a:r>
            <a:r>
              <a:rPr lang="it-IT" dirty="0" err="1"/>
              <a:t>contribution</a:t>
            </a:r>
            <a:r>
              <a:rPr lang="it-IT" dirty="0"/>
              <a:t> to VB in terms of metadata-based semantic and </a:t>
            </a:r>
            <a:r>
              <a:rPr lang="it-IT" dirty="0" err="1"/>
              <a:t>linguistic</a:t>
            </a:r>
            <a:r>
              <a:rPr lang="it-IT" dirty="0"/>
              <a:t> </a:t>
            </a:r>
            <a:r>
              <a:rPr lang="it-IT" dirty="0" err="1"/>
              <a:t>coordination</a:t>
            </a:r>
            <a:r>
              <a:rPr lang="it-IT" dirty="0"/>
              <a:t> would represent a </a:t>
            </a:r>
            <a:r>
              <a:rPr lang="it-IT" dirty="0" err="1"/>
              <a:t>dramatic</a:t>
            </a:r>
            <a:r>
              <a:rPr lang="it-IT" dirty="0"/>
              <a:t> use case for on-the-</a:t>
            </a:r>
            <a:r>
              <a:rPr lang="it-IT" dirty="0" err="1"/>
              <a:t>fly</a:t>
            </a:r>
            <a:r>
              <a:rPr lang="it-IT" dirty="0"/>
              <a:t> alignment, which </a:t>
            </a:r>
            <a:r>
              <a:rPr lang="it-IT" dirty="0" err="1"/>
              <a:t>portals</a:t>
            </a:r>
            <a:r>
              <a:rPr lang="it-IT" dirty="0"/>
              <a:t> such as PMKI should support by providing support-datasets (e.g. lexicons </a:t>
            </a:r>
            <a:r>
              <a:rPr lang="it-IT" dirty="0" err="1"/>
              <a:t>adopted</a:t>
            </a:r>
            <a:r>
              <a:rPr lang="it-IT" dirty="0"/>
              <a:t> as </a:t>
            </a:r>
            <a:r>
              <a:rPr lang="it-IT" dirty="0" err="1"/>
              <a:t>synonymizers</a:t>
            </a:r>
            <a:r>
              <a:rPr lang="it-IT" dirty="0"/>
              <a:t>/</a:t>
            </a:r>
            <a:r>
              <a:rPr lang="it-IT" dirty="0" err="1"/>
              <a:t>translators</a:t>
            </a:r>
            <a:r>
              <a:rPr lang="it-IT" dirty="0"/>
              <a:t>) to alignment </a:t>
            </a:r>
            <a:r>
              <a:rPr lang="it-IT" dirty="0" err="1"/>
              <a:t>processes</a:t>
            </a:r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8F2621-0F8E-4D1B-A326-3656CC5E5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17D64CB-618B-4361-BC0A-CCBCC242B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42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9FBE885-C310-4D57-A678-09671DE19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4430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04/06/2019</a:t>
            </a:r>
            <a:endParaRPr lang="en-US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75DCC8F-139C-4BD8-93ED-97B7434BE564}" type="slidenum">
              <a:rPr lang="en-US" noProof="0" smtClean="0"/>
              <a:pPr/>
              <a:t>43</a:t>
            </a:fld>
            <a:r>
              <a:rPr lang="en-US" noProof="0"/>
              <a:t>/XX</a:t>
            </a:r>
            <a:endParaRPr lang="en-US" noProof="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798305"/>
          </a:xfr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121842"/>
            <a:ext cx="3096344" cy="464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19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Contacts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it-IT" dirty="0">
                <a:latin typeface="+mn-lt"/>
              </a:rPr>
              <a:t>VocBench site: </a:t>
            </a:r>
            <a:r>
              <a:rPr lang="it-IT" dirty="0">
                <a:latin typeface="+mn-lt"/>
                <a:hlinkClick r:id="rId3"/>
              </a:rPr>
              <a:t>http://vocbench.uniroma2.it/</a:t>
            </a:r>
            <a:endParaRPr lang="it-IT" dirty="0">
              <a:latin typeface="+mn-lt"/>
            </a:endParaRPr>
          </a:p>
          <a:p>
            <a:pPr marL="0" indent="0">
              <a:lnSpc>
                <a:spcPct val="160000"/>
              </a:lnSpc>
              <a:buNone/>
            </a:pPr>
            <a:endParaRPr lang="it-IT" dirty="0">
              <a:latin typeface="+mn-lt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it-IT" dirty="0" err="1">
                <a:latin typeface="+mn-lt"/>
              </a:rPr>
              <a:t>You</a:t>
            </a:r>
            <a:r>
              <a:rPr lang="it-IT" dirty="0">
                <a:latin typeface="+mn-lt"/>
              </a:rPr>
              <a:t> can </a:t>
            </a:r>
            <a:r>
              <a:rPr lang="it-IT" dirty="0" err="1">
                <a:latin typeface="+mn-lt"/>
              </a:rPr>
              <a:t>also</a:t>
            </a:r>
            <a:r>
              <a:rPr lang="it-IT" dirty="0">
                <a:latin typeface="+mn-lt"/>
              </a:rPr>
              <a:t> </a:t>
            </a:r>
            <a:r>
              <a:rPr lang="it-IT" dirty="0" err="1">
                <a:latin typeface="+mn-lt"/>
              </a:rPr>
              <a:t>follow</a:t>
            </a:r>
            <a:r>
              <a:rPr lang="it-IT" dirty="0">
                <a:latin typeface="+mn-lt"/>
              </a:rPr>
              <a:t> VB by </a:t>
            </a:r>
            <a:r>
              <a:rPr lang="it-IT" dirty="0" err="1">
                <a:latin typeface="+mn-lt"/>
              </a:rPr>
              <a:t>registering</a:t>
            </a:r>
            <a:r>
              <a:rPr lang="it-IT" dirty="0">
                <a:latin typeface="+mn-lt"/>
              </a:rPr>
              <a:t> to:</a:t>
            </a:r>
          </a:p>
          <a:p>
            <a:pPr>
              <a:lnSpc>
                <a:spcPct val="160000"/>
              </a:lnSpc>
            </a:pPr>
            <a:r>
              <a:rPr lang="it-IT" dirty="0">
                <a:latin typeface="+mn-lt"/>
              </a:rPr>
              <a:t>VocBench Mailing </a:t>
            </a:r>
            <a:r>
              <a:rPr lang="it-IT" dirty="0" err="1">
                <a:latin typeface="+mn-lt"/>
              </a:rPr>
              <a:t>Lists</a:t>
            </a:r>
            <a:r>
              <a:rPr lang="it-IT" dirty="0">
                <a:latin typeface="+mn-lt"/>
              </a:rPr>
              <a:t>: </a:t>
            </a:r>
          </a:p>
          <a:p>
            <a:pPr lvl="1">
              <a:lnSpc>
                <a:spcPct val="160000"/>
              </a:lnSpc>
            </a:pPr>
            <a:r>
              <a:rPr lang="it-IT" dirty="0">
                <a:latin typeface="+mn-lt"/>
              </a:rPr>
              <a:t>User: </a:t>
            </a:r>
            <a:r>
              <a:rPr lang="it-IT" dirty="0">
                <a:latin typeface="+mn-lt"/>
                <a:hlinkClick r:id="rId4"/>
              </a:rPr>
              <a:t>http://groups.google.com/group/vocbench-user</a:t>
            </a:r>
            <a:r>
              <a:rPr lang="it-IT" dirty="0">
                <a:latin typeface="+mn-lt"/>
              </a:rPr>
              <a:t> </a:t>
            </a:r>
          </a:p>
          <a:p>
            <a:pPr lvl="1">
              <a:lnSpc>
                <a:spcPct val="160000"/>
              </a:lnSpc>
            </a:pPr>
            <a:r>
              <a:rPr lang="it-IT" dirty="0">
                <a:latin typeface="+mn-lt"/>
              </a:rPr>
              <a:t>Developer: </a:t>
            </a:r>
            <a:r>
              <a:rPr lang="it-IT" dirty="0">
                <a:latin typeface="+mn-lt"/>
                <a:hlinkClick r:id="rId5"/>
              </a:rPr>
              <a:t>http://groups.google.com/group/vocbench-developer</a:t>
            </a:r>
            <a:endParaRPr lang="it-IT" dirty="0">
              <a:latin typeface="+mn-lt"/>
            </a:endParaRPr>
          </a:p>
          <a:p>
            <a:pPr>
              <a:lnSpc>
                <a:spcPct val="160000"/>
              </a:lnSpc>
            </a:pPr>
            <a:r>
              <a:rPr lang="it-IT" dirty="0">
                <a:latin typeface="+mn-lt"/>
              </a:rPr>
              <a:t>Semantic Turkey Mailing </a:t>
            </a:r>
            <a:r>
              <a:rPr lang="it-IT" dirty="0" err="1">
                <a:latin typeface="+mn-lt"/>
              </a:rPr>
              <a:t>Lists</a:t>
            </a:r>
            <a:r>
              <a:rPr lang="it-IT" dirty="0">
                <a:latin typeface="+mn-lt"/>
              </a:rPr>
              <a:t> (</a:t>
            </a:r>
            <a:r>
              <a:rPr lang="it-IT" dirty="0" err="1">
                <a:latin typeface="+mn-lt"/>
              </a:rPr>
              <a:t>only</a:t>
            </a:r>
            <a:r>
              <a:rPr lang="it-IT" dirty="0">
                <a:latin typeface="+mn-lt"/>
              </a:rPr>
              <a:t> for </a:t>
            </a:r>
            <a:r>
              <a:rPr lang="it-IT" dirty="0" err="1">
                <a:latin typeface="+mn-lt"/>
              </a:rPr>
              <a:t>backend</a:t>
            </a:r>
            <a:r>
              <a:rPr lang="it-IT" dirty="0">
                <a:latin typeface="+mn-lt"/>
              </a:rPr>
              <a:t> </a:t>
            </a:r>
            <a:r>
              <a:rPr lang="it-IT" dirty="0" err="1">
                <a:latin typeface="+mn-lt"/>
              </a:rPr>
              <a:t>related</a:t>
            </a:r>
            <a:r>
              <a:rPr lang="it-IT" dirty="0">
                <a:latin typeface="+mn-lt"/>
              </a:rPr>
              <a:t> </a:t>
            </a:r>
            <a:r>
              <a:rPr lang="it-IT" dirty="0" err="1">
                <a:latin typeface="+mn-lt"/>
              </a:rPr>
              <a:t>aspects</a:t>
            </a:r>
            <a:r>
              <a:rPr lang="it-IT" dirty="0">
                <a:latin typeface="+mn-lt"/>
              </a:rPr>
              <a:t>) :</a:t>
            </a:r>
          </a:p>
          <a:p>
            <a:pPr lvl="1">
              <a:lnSpc>
                <a:spcPct val="160000"/>
              </a:lnSpc>
            </a:pPr>
            <a:r>
              <a:rPr lang="it-IT" dirty="0">
                <a:latin typeface="+mn-lt"/>
              </a:rPr>
              <a:t>User: </a:t>
            </a:r>
            <a:r>
              <a:rPr lang="it-IT" dirty="0">
                <a:latin typeface="+mn-lt"/>
                <a:hlinkClick r:id="rId6"/>
              </a:rPr>
              <a:t>http://groups.google.com/group/semanticturkey-user</a:t>
            </a:r>
            <a:endParaRPr lang="it-IT" dirty="0">
              <a:latin typeface="+mn-lt"/>
            </a:endParaRPr>
          </a:p>
          <a:p>
            <a:pPr lvl="1">
              <a:lnSpc>
                <a:spcPct val="160000"/>
              </a:lnSpc>
            </a:pPr>
            <a:r>
              <a:rPr lang="it-IT" dirty="0">
                <a:latin typeface="+mn-lt"/>
              </a:rPr>
              <a:t>Developer: </a:t>
            </a:r>
            <a:r>
              <a:rPr lang="it-IT" dirty="0">
                <a:latin typeface="+mn-lt"/>
                <a:hlinkClick r:id="rId7"/>
              </a:rPr>
              <a:t>http://groups.google.com/group/semanticturkey-developer</a:t>
            </a:r>
            <a:r>
              <a:rPr lang="it-IT" dirty="0">
                <a:latin typeface="+mn-lt"/>
              </a:rPr>
              <a:t> </a:t>
            </a:r>
          </a:p>
          <a:p>
            <a:pPr lvl="1">
              <a:lnSpc>
                <a:spcPct val="160000"/>
              </a:lnSpc>
            </a:pPr>
            <a:endParaRPr lang="it-IT" dirty="0">
              <a:latin typeface="+mn-lt"/>
            </a:endParaRP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/>
              <a:t>04/06/2019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75D03C02-62CD-42AD-950D-FAA96E1D246C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/>
              <a:t>Armando Stellato stellato@uniroma2.it            http://art.uniroma2.it/stellato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744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9F77E9-C250-46F2-ABB8-A4FC63003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List of Features/Improvements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7219F45-2F4C-4C1E-B2FB-F14D9EE67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Dataset Catalog Extension Point</a:t>
            </a:r>
            <a:r>
              <a:rPr lang="en-US" dirty="0"/>
              <a:t> and related implementations for accessing datasets and </a:t>
            </a:r>
            <a:br>
              <a:rPr lang="en-US" dirty="0"/>
            </a:br>
            <a:r>
              <a:rPr lang="en-US" dirty="0"/>
              <a:t>vocabularies from different online catalogs</a:t>
            </a:r>
          </a:p>
          <a:p>
            <a:endParaRPr lang="en-US" dirty="0"/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 Concept Management</a:t>
            </a:r>
            <a:r>
              <a:rPr lang="en-US" dirty="0"/>
              <a:t>. Several quick actions for batch editing several resources at once.</a:t>
            </a:r>
          </a:p>
          <a:p>
            <a:endParaRPr lang="en-US" dirty="0"/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Terms</a:t>
            </a:r>
            <a:r>
              <a:rPr lang="en-US" dirty="0"/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BlackLists</a:t>
            </a:r>
            <a:r>
              <a:rPr lang="en-US" dirty="0"/>
              <a:t>. If a new concept/term is rejected, the term is kept in a rejection pool and the rejection is reminded to the user if they propose it again.</a:t>
            </a:r>
          </a:p>
          <a:p>
            <a:endParaRPr lang="en-US" dirty="0"/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Graph Visualization</a:t>
            </a:r>
            <a:r>
              <a:rPr lang="en-US" dirty="0"/>
              <a:t>. An highly customizable visualization providing data-oriented and model-oriented graph views</a:t>
            </a:r>
          </a:p>
          <a:p>
            <a:endParaRPr lang="en-US" dirty="0"/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Pluggable-Action Framework</a:t>
            </a:r>
            <a:r>
              <a:rPr lang="en-US" dirty="0"/>
              <a:t>. Paving the way for UI extensions in VocBench</a:t>
            </a:r>
          </a:p>
          <a:p>
            <a:endParaRPr lang="en-US" dirty="0"/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Sheet2RDF reloaded</a:t>
            </a:r>
            <a:r>
              <a:rPr lang="en-US" dirty="0"/>
              <a:t>. An almost rewritten model for Sheet2RDF keeping all the expressive power of the PEARL transformation language adopted in the former version, improved with a more powerful UI wizard the status of which can be persisted and retrieved.</a:t>
            </a:r>
          </a:p>
          <a:p>
            <a:endParaRPr lang="en-US" dirty="0"/>
          </a:p>
          <a:p>
            <a:pPr lvl="1"/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68AD54-0DEF-48B4-ACA4-3A0A9BD54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9D6DDB1-42EA-41BD-A30D-09F93F28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5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4D497EB-0B73-4D38-9298-96FE4C42A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237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E9EA33-9A03-47AE-B150-9E3DA9DFF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Dataset Catalogs Extension Point</a:t>
            </a:r>
            <a:b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Expected to implement 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functionalities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for:</a:t>
            </a: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99F853A-5C1E-451F-86A4-9A7EB2C0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E74FA1A-9EDE-4DD0-B7E2-3A7CBD491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6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D18428-40F8-40A1-8CC9-83D55142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11" name="Immagine 10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EC213BBA-9916-46B1-B244-353D9358D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96148"/>
            <a:ext cx="3015064" cy="118498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1D69CA3-DBFD-46ED-A3EC-F7B85CB50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011" y="4888825"/>
            <a:ext cx="1759074" cy="841532"/>
          </a:xfrm>
          <a:prstGeom prst="rect">
            <a:avLst/>
          </a:prstGeom>
        </p:spPr>
      </p:pic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04D36C4B-9ED0-445B-9F69-DA3FCBB107FC}"/>
              </a:ext>
            </a:extLst>
          </p:cNvPr>
          <p:cNvSpPr/>
          <p:nvPr/>
        </p:nvSpPr>
        <p:spPr bwMode="auto">
          <a:xfrm>
            <a:off x="539552" y="2492896"/>
            <a:ext cx="2736304" cy="559296"/>
          </a:xfrm>
          <a:prstGeom prst="round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Access to dataset catalogs, search, retrieval of RDF Datasets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E54F3DEE-59B2-4B1C-997B-CB2DC0BC2870}"/>
              </a:ext>
            </a:extLst>
          </p:cNvPr>
          <p:cNvSpPr/>
          <p:nvPr/>
        </p:nvSpPr>
        <p:spPr bwMode="auto">
          <a:xfrm>
            <a:off x="539552" y="3492966"/>
            <a:ext cx="2736304" cy="991345"/>
          </a:xfrm>
          <a:prstGeom prst="round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Preload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data </a:t>
            </a: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at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project creation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i="1" dirty="0"/>
              <a:t>(so that it </a:t>
            </a:r>
            <a:r>
              <a:rPr lang="it-IT" sz="1000" i="1" dirty="0" err="1"/>
              <a:t>is</a:t>
            </a:r>
            <a:r>
              <a:rPr lang="it-IT" sz="1000" i="1" dirty="0"/>
              <a:t> possible to create a project for editing a dataset available in the </a:t>
            </a:r>
            <a:r>
              <a:rPr lang="it-IT" sz="1000" i="1" dirty="0" err="1"/>
              <a:t>inspected</a:t>
            </a:r>
            <a:r>
              <a:rPr lang="it-IT" sz="1000" i="1" dirty="0"/>
              <a:t> catalog)</a:t>
            </a:r>
            <a:endParaRPr kumimoji="0" lang="it-IT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C821DF38-D51C-414F-9885-92C425A79560}"/>
              </a:ext>
            </a:extLst>
          </p:cNvPr>
          <p:cNvSpPr/>
          <p:nvPr/>
        </p:nvSpPr>
        <p:spPr bwMode="auto">
          <a:xfrm>
            <a:off x="539552" y="4813919"/>
            <a:ext cx="2736304" cy="991345"/>
          </a:xfrm>
          <a:prstGeom prst="round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owl:import</a:t>
            </a: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data on an existing project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i="1" dirty="0"/>
              <a:t>(</a:t>
            </a:r>
            <a:r>
              <a:rPr lang="it-IT" sz="1000" i="1" dirty="0" err="1"/>
              <a:t>usually</a:t>
            </a:r>
            <a:r>
              <a:rPr lang="it-IT" sz="1000" i="1" dirty="0"/>
              <a:t> for </a:t>
            </a:r>
            <a:r>
              <a:rPr lang="it-IT" sz="1000" i="1" dirty="0" err="1"/>
              <a:t>owl:importing</a:t>
            </a:r>
            <a:r>
              <a:rPr lang="it-IT" sz="1000" i="1" dirty="0"/>
              <a:t> OWL vocabularies)</a:t>
            </a:r>
            <a:endParaRPr kumimoji="0" lang="it-IT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Scorrimento verticale 6">
            <a:extLst>
              <a:ext uri="{FF2B5EF4-FFF2-40B4-BE49-F238E27FC236}">
                <a16:creationId xmlns:a16="http://schemas.microsoft.com/office/drawing/2014/main" id="{B139F33D-AEEA-4C0B-BF2A-820EB778FD10}"/>
              </a:ext>
            </a:extLst>
          </p:cNvPr>
          <p:cNvSpPr/>
          <p:nvPr/>
        </p:nvSpPr>
        <p:spPr bwMode="auto">
          <a:xfrm rot="1496720">
            <a:off x="6012160" y="1556792"/>
            <a:ext cx="1368152" cy="936104"/>
          </a:xfrm>
          <a:prstGeom prst="verticalScroll">
            <a:avLst/>
          </a:prstGeom>
          <a:blipFill dpi="0" rotWithShape="1">
            <a:blip r:embed="rId5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…coming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in "load data"</a:t>
            </a: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069747F7-6C3E-4556-A296-44CCA55F4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71438"/>
            <a:ext cx="6804025" cy="765175"/>
          </a:xfrm>
        </p:spPr>
        <p:txBody>
          <a:bodyPr/>
          <a:lstStyle/>
          <a:p>
            <a:r>
              <a:rPr lang="it-IT" dirty="0"/>
              <a:t>Dataset Catalog</a:t>
            </a:r>
          </a:p>
        </p:txBody>
      </p:sp>
    </p:spTree>
    <p:extLst>
      <p:ext uri="{BB962C8B-B14F-4D97-AF65-F5344CB8AC3E}">
        <p14:creationId xmlns:p14="http://schemas.microsoft.com/office/powerpoint/2010/main" val="232046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3AB841C-F6D3-4842-B311-447956FC1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28" y="1079550"/>
            <a:ext cx="8917968" cy="573382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9CD16A1-28B7-43DB-BD0C-0B69AA1D9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Dataset Catalog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E9EA33-9A03-47AE-B150-9E3DA9DFF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6016" y="3933056"/>
            <a:ext cx="4248472" cy="24482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implementations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currently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developed for:</a:t>
            </a:r>
          </a:p>
          <a:p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LOD Cloud  (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LOD </a:t>
            </a:r>
            <a:r>
              <a:rPr lang="it-IT" sz="1400" i="1" dirty="0" err="1">
                <a:latin typeface="Calibri" panose="020F0502020204030204" pitchFamily="34" charset="0"/>
                <a:cs typeface="Calibri" panose="020F0502020204030204" pitchFamily="34" charset="0"/>
              </a:rPr>
              <a:t>renewed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i="1" dirty="0" err="1">
                <a:latin typeface="Calibri" panose="020F0502020204030204" pitchFamily="34" charset="0"/>
                <a:cs typeface="Calibri" panose="020F0502020204030204" pitchFamily="34" charset="0"/>
              </a:rPr>
              <a:t>version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i="1" dirty="0" err="1">
                <a:latin typeface="Calibri" panose="020F0502020204030204" pitchFamily="34" charset="0"/>
                <a:cs typeface="Calibri" panose="020F0502020204030204" pitchFamily="34" charset="0"/>
              </a:rPr>
              <a:t>realized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 by John McCrae, access based on a metadata SPARQL endpoint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LOV (Linked Open Vocabularies : 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based on </a:t>
            </a:r>
            <a:r>
              <a:rPr lang="it-IT" sz="1400" i="1" dirty="0" err="1">
                <a:latin typeface="Calibri" panose="020F0502020204030204" pitchFamily="34" charset="0"/>
                <a:cs typeface="Calibri" panose="020F0502020204030204" pitchFamily="34" charset="0"/>
              </a:rPr>
              <a:t>connector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it-IT" sz="1400" i="1" dirty="0" err="1">
                <a:latin typeface="Calibri" panose="020F0502020204030204" pitchFamily="34" charset="0"/>
                <a:cs typeface="Calibri" panose="020F0502020204030204" pitchFamily="34" charset="0"/>
              </a:rPr>
              <a:t>LOV's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 own services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European Open Data Portal (EU ODP: </a:t>
            </a:r>
            <a:r>
              <a:rPr lang="it-IT" sz="1400" i="1" dirty="0">
                <a:latin typeface="Calibri" panose="020F0502020204030204" pitchFamily="34" charset="0"/>
                <a:cs typeface="Calibri" panose="020F0502020204030204" pitchFamily="34" charset="0"/>
              </a:rPr>
              <a:t>based on a metadata SPARQL endpoint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46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CD16A1-28B7-43DB-BD0C-0B69AA1D9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Advanced Concept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10CF20B-24CA-40F2-8ED2-15E532323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Several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functionalities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for mass editing: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Select a set of resources and add a property </a:t>
            </a:r>
            <a:b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to all of its elements</a:t>
            </a:r>
          </a:p>
          <a:p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Value a property on a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with a set of </a:t>
            </a:r>
            <a:b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object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resources selected by the user</a:t>
            </a:r>
          </a:p>
          <a:p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Mass assignment of concepts (both by selection</a:t>
            </a:r>
            <a:b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subtrees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) to schemes</a:t>
            </a:r>
          </a:p>
          <a:p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Edit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a property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for all resources that have the same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99F853A-5C1E-451F-86A4-9A7EB2C0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E74FA1A-9EDE-4DD0-B7E2-3A7CBD491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713F-0426-469F-820D-038F4225545F}" type="slidenum">
              <a:rPr lang="it-IT" noProof="0" smtClean="0"/>
              <a:pPr/>
              <a:t>8</a:t>
            </a:fld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D18428-40F8-40A1-8CC9-83D55142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Armando Stellato stellato@uniroma2.it            http://art.uniroma2.it/stellato</a:t>
            </a:r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10D9E9E-EDF0-438C-89C5-DF3B9437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232" y="1068816"/>
            <a:ext cx="2088232" cy="134423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6F00FE0-D325-4894-82BE-4E2D29694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3" y="4198315"/>
            <a:ext cx="2515835" cy="110289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C96D90A-5CE3-41A3-A9C9-A0E38C7DF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2594719"/>
            <a:ext cx="2753903" cy="1213740"/>
          </a:xfrm>
          <a:prstGeom prst="rect">
            <a:avLst/>
          </a:prstGeom>
        </p:spPr>
      </p:pic>
      <p:sp>
        <p:nvSpPr>
          <p:cNvPr id="11" name="Scorrimento verticale 10">
            <a:extLst>
              <a:ext uri="{FF2B5EF4-FFF2-40B4-BE49-F238E27FC236}">
                <a16:creationId xmlns:a16="http://schemas.microsoft.com/office/drawing/2014/main" id="{4722556D-C863-4343-BF4F-F9A379E2CD8A}"/>
              </a:ext>
            </a:extLst>
          </p:cNvPr>
          <p:cNvSpPr/>
          <p:nvPr/>
        </p:nvSpPr>
        <p:spPr bwMode="auto">
          <a:xfrm>
            <a:off x="7159842" y="5295604"/>
            <a:ext cx="1728192" cy="1013715"/>
          </a:xfrm>
          <a:prstGeom prst="verticalScroll">
            <a:avLst/>
          </a:prstGeom>
          <a:blipFill dpi="0" rotWithShape="1">
            <a:blip r:embed="rId5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The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requested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feature was for concepts, but we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extended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(and </a:t>
            </a:r>
            <a:r>
              <a:rPr kumimoji="0" lang="it-IT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adapted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) it to all kind of resources</a:t>
            </a:r>
          </a:p>
        </p:txBody>
      </p:sp>
    </p:spTree>
    <p:extLst>
      <p:ext uri="{BB962C8B-B14F-4D97-AF65-F5344CB8AC3E}">
        <p14:creationId xmlns:p14="http://schemas.microsoft.com/office/powerpoint/2010/main" val="302191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1744FB-0458-4CD9-A649-B760B4CF8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Terms Black List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E78D3DA-C13A-4EEE-8206-D305F1BA1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/>
              <a:t>Project Creation has now a new option that can be </a:t>
            </a:r>
            <a:r>
              <a:rPr lang="it-IT" sz="1800" dirty="0" err="1"/>
              <a:t>activated</a:t>
            </a:r>
            <a:r>
              <a:rPr lang="it-IT" sz="1800" dirty="0"/>
              <a:t> only if validation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activated</a:t>
            </a:r>
            <a:r>
              <a:rPr lang="it-IT" sz="1800" dirty="0"/>
              <a:t> in turn. </a:t>
            </a:r>
          </a:p>
          <a:p>
            <a:pPr marL="0" indent="0">
              <a:buNone/>
            </a:pPr>
            <a:r>
              <a:rPr lang="it-IT" sz="1800" dirty="0" err="1"/>
              <a:t>Rejected</a:t>
            </a:r>
            <a:r>
              <a:rPr lang="it-IT" sz="1800" dirty="0"/>
              <a:t> terms (created as prefLabel </a:t>
            </a:r>
            <a:r>
              <a:rPr lang="it-IT" sz="1800" dirty="0" err="1"/>
              <a:t>upon</a:t>
            </a:r>
            <a:r>
              <a:rPr lang="it-IT" sz="1800" dirty="0"/>
              <a:t> creation of a new concept or simply added as additional terms to an existing concept) are </a:t>
            </a:r>
            <a:r>
              <a:rPr lang="it-IT" sz="1800" dirty="0" err="1"/>
              <a:t>blacklisted</a:t>
            </a:r>
            <a:r>
              <a:rPr lang="it-IT" sz="1800" dirty="0"/>
              <a:t>.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5071100-358E-438D-A80F-A1AF52D93866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524625"/>
            <a:ext cx="2133600" cy="196850"/>
          </a:xfrm>
          <a:prstGeom prst="rect">
            <a:avLst/>
          </a:prstGeom>
        </p:spPr>
        <p:txBody>
          <a:bodyPr/>
          <a:lstStyle/>
          <a:p>
            <a:r>
              <a:rPr lang="it-IT" noProof="0"/>
              <a:t>04/06/2019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333FF5C-0266-4AE5-A7B9-62496D2E021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524625"/>
            <a:ext cx="2133600" cy="268288"/>
          </a:xfrm>
          <a:prstGeom prst="rect">
            <a:avLst/>
          </a:prstGeom>
        </p:spPr>
        <p:txBody>
          <a:bodyPr/>
          <a:lstStyle/>
          <a:p>
            <a:fld id="{6357713F-0426-469F-820D-038F4225545F}" type="slidenum">
              <a:rPr lang="it-IT" noProof="0" smtClean="0"/>
              <a:pPr/>
              <a:t>9</a:t>
            </a:fld>
            <a:endParaRPr lang="it-IT" noProof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83C5B64-E2A1-47D7-9A0B-02E261A94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676" y="3196902"/>
            <a:ext cx="8074772" cy="361647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5C70010-9C17-4F70-987A-E586C8138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834" y="1841805"/>
            <a:ext cx="1584176" cy="290268"/>
          </a:xfrm>
          <a:prstGeom prst="rect">
            <a:avLst/>
          </a:prstGeom>
        </p:spPr>
      </p:pic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B171150D-2046-4145-8D86-8C3BD3C585B7}"/>
              </a:ext>
            </a:extLst>
          </p:cNvPr>
          <p:cNvSpPr/>
          <p:nvPr/>
        </p:nvSpPr>
        <p:spPr bwMode="auto">
          <a:xfrm>
            <a:off x="683568" y="5877272"/>
            <a:ext cx="3250704" cy="592498"/>
          </a:xfrm>
          <a:prstGeom prst="roundRect">
            <a:avLst/>
          </a:prstGeom>
          <a:blipFill dpi="0" rotWithShape="1">
            <a:blip r:embed="rId4">
              <a:alphaModFix amt="25000"/>
            </a:blip>
            <a:srcRect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it-IT" dirty="0"/>
              <a:t>A warning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issued</a:t>
            </a:r>
            <a:r>
              <a:rPr lang="it-IT" dirty="0"/>
              <a:t> </a:t>
            </a:r>
            <a:r>
              <a:rPr lang="it-IT" dirty="0" err="1"/>
              <a:t>whenever</a:t>
            </a:r>
            <a:r>
              <a:rPr lang="it-IT" dirty="0"/>
              <a:t> a user </a:t>
            </a:r>
            <a:r>
              <a:rPr lang="it-IT" dirty="0" err="1"/>
              <a:t>tries</a:t>
            </a:r>
            <a:r>
              <a:rPr lang="it-IT" dirty="0"/>
              <a:t> to add a </a:t>
            </a:r>
            <a:r>
              <a:rPr lang="it-IT" dirty="0" err="1"/>
              <a:t>previously</a:t>
            </a:r>
            <a:r>
              <a:rPr lang="it-IT" dirty="0"/>
              <a:t> </a:t>
            </a:r>
            <a:r>
              <a:rPr lang="it-IT" dirty="0" err="1"/>
              <a:t>rejected</a:t>
            </a:r>
            <a:r>
              <a:rPr lang="it-IT" dirty="0"/>
              <a:t> (</a:t>
            </a:r>
            <a:r>
              <a:rPr lang="it-IT" dirty="0" err="1"/>
              <a:t>blacklisted</a:t>
            </a:r>
            <a:r>
              <a:rPr lang="it-IT" dirty="0"/>
              <a:t>) term</a:t>
            </a:r>
            <a:endParaRPr kumimoji="0" 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0681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rred_TorVergata">
  <a:themeElements>
    <a:clrScheme name="Starred_TorVergata 13">
      <a:dk1>
        <a:srgbClr val="000000"/>
      </a:dk1>
      <a:lt1>
        <a:srgbClr val="FFFFFF"/>
      </a:lt1>
      <a:dk2>
        <a:srgbClr val="8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rred_TorVerga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>
            <a:alphaModFix amt="25000"/>
          </a:blip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>
            <a:alphaModFix amt="25000"/>
          </a:blip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rred_TorVerga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rred_TorVerga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rred_TorVerga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rred_TorVerga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rred_TorVerga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rred_TorVerga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rred_TorVergata 13">
        <a:dk1>
          <a:srgbClr val="000000"/>
        </a:dk1>
        <a:lt1>
          <a:srgbClr val="FFFFFF"/>
        </a:lt1>
        <a:dk2>
          <a:srgbClr val="8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arred_TorVergata_2015.potx" id="{F624D386-CC50-417D-B400-43E80FE7C269}" vid="{ED8FE93E-643A-4CD5-AD9F-94224403D1DD}"/>
    </a:ext>
  </a:extLst>
</a:theme>
</file>

<file path=ppt/theme/theme2.xml><?xml version="1.0" encoding="utf-8"?>
<a:theme xmlns:a="http://schemas.openxmlformats.org/drawingml/2006/main" name="1_Starred_TorVergata">
  <a:themeElements>
    <a:clrScheme name="1_Starred_TorVergata 13">
      <a:dk1>
        <a:srgbClr val="000000"/>
      </a:dk1>
      <a:lt1>
        <a:srgbClr val="FFFFFF"/>
      </a:lt1>
      <a:dk2>
        <a:srgbClr val="8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arred_TorVerga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>
            <a:alphaModFix amt="25000"/>
          </a:blip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>
            <a:alphaModFix amt="25000"/>
          </a:blip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Starred_TorVerga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rred_TorVerga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rred_TorVerga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rred_TorVerga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rred_TorVerga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rred_TorVerga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rred_TorVergata 13">
        <a:dk1>
          <a:srgbClr val="000000"/>
        </a:dk1>
        <a:lt1>
          <a:srgbClr val="FFFFFF"/>
        </a:lt1>
        <a:dk2>
          <a:srgbClr val="8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arred_TorVergata_2015.potx" id="{F624D386-CC50-417D-B400-43E80FE7C269}" vid="{74C762F9-06C5-41B0-9219-A09FFB08A4BE}"/>
    </a:ext>
  </a:ext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Starred_TorVergata_2015</Template>
  <TotalTime>4178</TotalTime>
  <Words>3229</Words>
  <Application>Microsoft Office PowerPoint</Application>
  <PresentationFormat>Presentazione su schermo (4:3)</PresentationFormat>
  <Paragraphs>410</Paragraphs>
  <Slides>44</Slides>
  <Notes>9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44</vt:i4>
      </vt:variant>
    </vt:vector>
  </HeadingPairs>
  <TitlesOfParts>
    <vt:vector size="55" baseType="lpstr">
      <vt:lpstr>Arial</vt:lpstr>
      <vt:lpstr>Calibri</vt:lpstr>
      <vt:lpstr>Cambria</vt:lpstr>
      <vt:lpstr>Gill Sans MT</vt:lpstr>
      <vt:lpstr>Harrington</vt:lpstr>
      <vt:lpstr>Segoe UI Emoji</vt:lpstr>
      <vt:lpstr>Times New Roman</vt:lpstr>
      <vt:lpstr>Trebuchet MS</vt:lpstr>
      <vt:lpstr>Starred_TorVergata</vt:lpstr>
      <vt:lpstr>1_Starred_TorVergata</vt:lpstr>
      <vt:lpstr>Visio</vt:lpstr>
      <vt:lpstr>List of Presentations</vt:lpstr>
      <vt:lpstr>VocBench 3 Improvements for Development Iteration 2018-2019 </vt:lpstr>
      <vt:lpstr>FTL VocBench History</vt:lpstr>
      <vt:lpstr>Development Round 2018-2019</vt:lpstr>
      <vt:lpstr>List of Features/Improvements</vt:lpstr>
      <vt:lpstr>Dataset Catalog</vt:lpstr>
      <vt:lpstr>Dataset Catalog</vt:lpstr>
      <vt:lpstr>Advanced Concept Management</vt:lpstr>
      <vt:lpstr>Terms Black List</vt:lpstr>
      <vt:lpstr>Graph Visualization</vt:lpstr>
      <vt:lpstr>Graph View: Model View</vt:lpstr>
      <vt:lpstr>Graph View: Data View</vt:lpstr>
      <vt:lpstr>Graph Visualization</vt:lpstr>
      <vt:lpstr>Pluggable-Action Framework</vt:lpstr>
      <vt:lpstr>Sheet2RDF "reloaded"</vt:lpstr>
      <vt:lpstr>Sheet2RDF "reloaded"</vt:lpstr>
      <vt:lpstr>A look into the future</vt:lpstr>
      <vt:lpstr>PMKI Dissemination Platform A one-stop shop for Public Multilingual Knowledge Resources </vt:lpstr>
      <vt:lpstr>The PMKI Platform</vt:lpstr>
      <vt:lpstr>PMKI Dissemination Platform:  Dataset List View</vt:lpstr>
      <vt:lpstr>PMKI Dissemination Platform: Browsing Datasets </vt:lpstr>
      <vt:lpstr>PMKI Dissemination Platform: SPARQL</vt:lpstr>
      <vt:lpstr>PMKI Dissemination Platform: Global Search</vt:lpstr>
      <vt:lpstr>PMKI Dissemination Platform: Graph View</vt:lpstr>
      <vt:lpstr>More to come…</vt:lpstr>
      <vt:lpstr>Ontolex: Lessons Learned by  Supporting It</vt:lpstr>
      <vt:lpstr>Ontolex: Lessons Learned by  Supporting It</vt:lpstr>
      <vt:lpstr>PMKI’s Contributions to VocBench A Web of Machines Made Real</vt:lpstr>
      <vt:lpstr>Support for OntoLex in VB3</vt:lpstr>
      <vt:lpstr>EDOAL Projects</vt:lpstr>
      <vt:lpstr>Semantic and linguistic coordination in maple</vt:lpstr>
      <vt:lpstr>Presentazione standard di PowerPoint</vt:lpstr>
      <vt:lpstr>Agent semantic/linguistic coordination</vt:lpstr>
      <vt:lpstr>Presentazione standard di PowerPoint</vt:lpstr>
      <vt:lpstr>MAPLE Architecture</vt:lpstr>
      <vt:lpstr>Metadata based approach</vt:lpstr>
      <vt:lpstr>"Alignment Scenario" Evaluation by MAPLE</vt:lpstr>
      <vt:lpstr>Robust Semantic Metadata-based  Alignment Platform</vt:lpstr>
      <vt:lpstr>Presentazione standard di PowerPoint</vt:lpstr>
      <vt:lpstr>VocBench and MAPLE</vt:lpstr>
      <vt:lpstr>Improved Alignment Validation  Alignment Workbench</vt:lpstr>
      <vt:lpstr>PMKI Potential Uses</vt:lpstr>
      <vt:lpstr>Presentazione standard di PowerPoint</vt:lpstr>
      <vt:lpstr>Contacts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Armando Stellato</dc:creator>
  <cp:lastModifiedBy>Armando Stellato</cp:lastModifiedBy>
  <cp:revision>318</cp:revision>
  <dcterms:created xsi:type="dcterms:W3CDTF">2016-02-19T17:12:29Z</dcterms:created>
  <dcterms:modified xsi:type="dcterms:W3CDTF">2019-06-04T13:16:17Z</dcterms:modified>
</cp:coreProperties>
</file>